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DM Sans" charset="1" panose="00000000000000000000"/>
      <p:regular r:id="rId7"/>
    </p:embeddedFont>
    <p:embeddedFont>
      <p:font typeface="DM Sans Bold" charset="1" panose="00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18571" y="2904535"/>
            <a:ext cx="7049530" cy="6882709"/>
            <a:chOff x="0" y="0"/>
            <a:chExt cx="9399373" cy="917694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99373" cy="9176945"/>
              <a:chOff x="0" y="0"/>
              <a:chExt cx="1856666" cy="181273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856666" cy="1812730"/>
              </a:xfrm>
              <a:custGeom>
                <a:avLst/>
                <a:gdLst/>
                <a:ahLst/>
                <a:cxnLst/>
                <a:rect r="r" b="b" t="t" l="l"/>
                <a:pathLst>
                  <a:path h="1812730" w="1856666">
                    <a:moveTo>
                      <a:pt x="56009" y="0"/>
                    </a:moveTo>
                    <a:lnTo>
                      <a:pt x="1800657" y="0"/>
                    </a:lnTo>
                    <a:cubicBezTo>
                      <a:pt x="1815512" y="0"/>
                      <a:pt x="1829758" y="5901"/>
                      <a:pt x="1840262" y="16405"/>
                    </a:cubicBezTo>
                    <a:cubicBezTo>
                      <a:pt x="1850765" y="26908"/>
                      <a:pt x="1856666" y="41155"/>
                      <a:pt x="1856666" y="56009"/>
                    </a:cubicBezTo>
                    <a:lnTo>
                      <a:pt x="1856666" y="1756721"/>
                    </a:lnTo>
                    <a:cubicBezTo>
                      <a:pt x="1856666" y="1787654"/>
                      <a:pt x="1831590" y="1812730"/>
                      <a:pt x="1800657" y="1812730"/>
                    </a:cubicBezTo>
                    <a:lnTo>
                      <a:pt x="56009" y="1812730"/>
                    </a:lnTo>
                    <a:cubicBezTo>
                      <a:pt x="25076" y="1812730"/>
                      <a:pt x="0" y="1787654"/>
                      <a:pt x="0" y="1756721"/>
                    </a:cubicBezTo>
                    <a:lnTo>
                      <a:pt x="0" y="56009"/>
                    </a:lnTo>
                    <a:cubicBezTo>
                      <a:pt x="0" y="25076"/>
                      <a:pt x="25076" y="0"/>
                      <a:pt x="56009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1856666" cy="18603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039101" y="748153"/>
              <a:ext cx="6668021" cy="752653"/>
              <a:chOff x="0" y="0"/>
              <a:chExt cx="1317140" cy="14867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17140" cy="148672"/>
              </a:xfrm>
              <a:custGeom>
                <a:avLst/>
                <a:gdLst/>
                <a:ahLst/>
                <a:cxnLst/>
                <a:rect r="r" b="b" t="t" l="l"/>
                <a:pathLst>
                  <a:path h="148672" w="1317140">
                    <a:moveTo>
                      <a:pt x="74336" y="0"/>
                    </a:moveTo>
                    <a:lnTo>
                      <a:pt x="1242804" y="0"/>
                    </a:lnTo>
                    <a:cubicBezTo>
                      <a:pt x="1262519" y="0"/>
                      <a:pt x="1281427" y="7832"/>
                      <a:pt x="1295367" y="21773"/>
                    </a:cubicBezTo>
                    <a:cubicBezTo>
                      <a:pt x="1309308" y="35713"/>
                      <a:pt x="1317140" y="54621"/>
                      <a:pt x="1317140" y="74336"/>
                    </a:cubicBezTo>
                    <a:lnTo>
                      <a:pt x="1317140" y="74336"/>
                    </a:lnTo>
                    <a:cubicBezTo>
                      <a:pt x="1317140" y="94051"/>
                      <a:pt x="1309308" y="112959"/>
                      <a:pt x="1295367" y="126900"/>
                    </a:cubicBezTo>
                    <a:cubicBezTo>
                      <a:pt x="1281427" y="140840"/>
                      <a:pt x="1262519" y="148672"/>
                      <a:pt x="1242804" y="148672"/>
                    </a:cubicBezTo>
                    <a:lnTo>
                      <a:pt x="74336" y="148672"/>
                    </a:lnTo>
                    <a:cubicBezTo>
                      <a:pt x="54621" y="148672"/>
                      <a:pt x="35713" y="140840"/>
                      <a:pt x="21773" y="126900"/>
                    </a:cubicBezTo>
                    <a:cubicBezTo>
                      <a:pt x="7832" y="112959"/>
                      <a:pt x="0" y="94051"/>
                      <a:pt x="0" y="74336"/>
                    </a:cubicBezTo>
                    <a:lnTo>
                      <a:pt x="0" y="74336"/>
                    </a:lnTo>
                    <a:cubicBezTo>
                      <a:pt x="0" y="54621"/>
                      <a:pt x="7832" y="35713"/>
                      <a:pt x="21773" y="21773"/>
                    </a:cubicBezTo>
                    <a:cubicBezTo>
                      <a:pt x="35713" y="7832"/>
                      <a:pt x="54621" y="0"/>
                      <a:pt x="743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317140" cy="1962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518157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sz="23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Prompt 1: Suggest 5 Insights         </a:t>
                </a: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1039101" y="2091723"/>
              <a:ext cx="7113350" cy="752653"/>
              <a:chOff x="0" y="0"/>
              <a:chExt cx="1405106" cy="14867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05106" cy="148672"/>
              </a:xfrm>
              <a:custGeom>
                <a:avLst/>
                <a:gdLst/>
                <a:ahLst/>
                <a:cxnLst/>
                <a:rect r="r" b="b" t="t" l="l"/>
                <a:pathLst>
                  <a:path h="148672" w="1405106">
                    <a:moveTo>
                      <a:pt x="74009" y="0"/>
                    </a:moveTo>
                    <a:lnTo>
                      <a:pt x="1331097" y="0"/>
                    </a:lnTo>
                    <a:cubicBezTo>
                      <a:pt x="1350726" y="0"/>
                      <a:pt x="1369550" y="7797"/>
                      <a:pt x="1383430" y="21677"/>
                    </a:cubicBezTo>
                    <a:cubicBezTo>
                      <a:pt x="1397309" y="35556"/>
                      <a:pt x="1405106" y="54380"/>
                      <a:pt x="1405106" y="74009"/>
                    </a:cubicBezTo>
                    <a:lnTo>
                      <a:pt x="1405106" y="74663"/>
                    </a:lnTo>
                    <a:cubicBezTo>
                      <a:pt x="1405106" y="94292"/>
                      <a:pt x="1397309" y="113116"/>
                      <a:pt x="1383430" y="126995"/>
                    </a:cubicBezTo>
                    <a:cubicBezTo>
                      <a:pt x="1369550" y="140875"/>
                      <a:pt x="1350726" y="148672"/>
                      <a:pt x="1331097" y="148672"/>
                    </a:cubicBezTo>
                    <a:lnTo>
                      <a:pt x="74009" y="148672"/>
                    </a:lnTo>
                    <a:cubicBezTo>
                      <a:pt x="54380" y="148672"/>
                      <a:pt x="35556" y="140875"/>
                      <a:pt x="21677" y="126995"/>
                    </a:cubicBezTo>
                    <a:cubicBezTo>
                      <a:pt x="7797" y="113116"/>
                      <a:pt x="0" y="94292"/>
                      <a:pt x="0" y="74663"/>
                    </a:cubicBezTo>
                    <a:lnTo>
                      <a:pt x="0" y="74009"/>
                    </a:lnTo>
                    <a:cubicBezTo>
                      <a:pt x="0" y="54380"/>
                      <a:pt x="7797" y="35556"/>
                      <a:pt x="21677" y="21677"/>
                    </a:cubicBezTo>
                    <a:cubicBezTo>
                      <a:pt x="35556" y="7797"/>
                      <a:pt x="54380" y="0"/>
                      <a:pt x="74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405106" cy="1962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518157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sz="23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Prompt 2: List Metrics for Insights</a:t>
                </a: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039101" y="3143356"/>
              <a:ext cx="7113350" cy="752653"/>
              <a:chOff x="0" y="0"/>
              <a:chExt cx="1405106" cy="14867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405106" cy="148672"/>
              </a:xfrm>
              <a:custGeom>
                <a:avLst/>
                <a:gdLst/>
                <a:ahLst/>
                <a:cxnLst/>
                <a:rect r="r" b="b" t="t" l="l"/>
                <a:pathLst>
                  <a:path h="148672" w="1405106">
                    <a:moveTo>
                      <a:pt x="74009" y="0"/>
                    </a:moveTo>
                    <a:lnTo>
                      <a:pt x="1331097" y="0"/>
                    </a:lnTo>
                    <a:cubicBezTo>
                      <a:pt x="1350726" y="0"/>
                      <a:pt x="1369550" y="7797"/>
                      <a:pt x="1383430" y="21677"/>
                    </a:cubicBezTo>
                    <a:cubicBezTo>
                      <a:pt x="1397309" y="35556"/>
                      <a:pt x="1405106" y="54380"/>
                      <a:pt x="1405106" y="74009"/>
                    </a:cubicBezTo>
                    <a:lnTo>
                      <a:pt x="1405106" y="74663"/>
                    </a:lnTo>
                    <a:cubicBezTo>
                      <a:pt x="1405106" y="94292"/>
                      <a:pt x="1397309" y="113116"/>
                      <a:pt x="1383430" y="126995"/>
                    </a:cubicBezTo>
                    <a:cubicBezTo>
                      <a:pt x="1369550" y="140875"/>
                      <a:pt x="1350726" y="148672"/>
                      <a:pt x="1331097" y="148672"/>
                    </a:cubicBezTo>
                    <a:lnTo>
                      <a:pt x="74009" y="148672"/>
                    </a:lnTo>
                    <a:cubicBezTo>
                      <a:pt x="54380" y="148672"/>
                      <a:pt x="35556" y="140875"/>
                      <a:pt x="21677" y="126995"/>
                    </a:cubicBezTo>
                    <a:cubicBezTo>
                      <a:pt x="7797" y="113116"/>
                      <a:pt x="0" y="94292"/>
                      <a:pt x="0" y="74663"/>
                    </a:cubicBezTo>
                    <a:lnTo>
                      <a:pt x="0" y="74009"/>
                    </a:lnTo>
                    <a:cubicBezTo>
                      <a:pt x="0" y="54380"/>
                      <a:pt x="7797" y="35556"/>
                      <a:pt x="21677" y="21677"/>
                    </a:cubicBezTo>
                    <a:cubicBezTo>
                      <a:pt x="35556" y="7797"/>
                      <a:pt x="54380" y="0"/>
                      <a:pt x="74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1405106" cy="1962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518157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sz="23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Prompt 3: Generate Python Code</a:t>
                </a: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1039101" y="4474389"/>
              <a:ext cx="7321170" cy="752653"/>
              <a:chOff x="0" y="0"/>
              <a:chExt cx="1446157" cy="14867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46157" cy="148672"/>
              </a:xfrm>
              <a:custGeom>
                <a:avLst/>
                <a:gdLst/>
                <a:ahLst/>
                <a:cxnLst/>
                <a:rect r="r" b="b" t="t" l="l"/>
                <a:pathLst>
                  <a:path h="148672" w="1446157">
                    <a:moveTo>
                      <a:pt x="71908" y="0"/>
                    </a:moveTo>
                    <a:lnTo>
                      <a:pt x="1374249" y="0"/>
                    </a:lnTo>
                    <a:cubicBezTo>
                      <a:pt x="1393320" y="0"/>
                      <a:pt x="1411610" y="7576"/>
                      <a:pt x="1425096" y="21061"/>
                    </a:cubicBezTo>
                    <a:cubicBezTo>
                      <a:pt x="1438581" y="34547"/>
                      <a:pt x="1446157" y="52837"/>
                      <a:pt x="1446157" y="71908"/>
                    </a:cubicBezTo>
                    <a:lnTo>
                      <a:pt x="1446157" y="76764"/>
                    </a:lnTo>
                    <a:cubicBezTo>
                      <a:pt x="1446157" y="116478"/>
                      <a:pt x="1413963" y="148672"/>
                      <a:pt x="1374249" y="148672"/>
                    </a:cubicBezTo>
                    <a:lnTo>
                      <a:pt x="71908" y="148672"/>
                    </a:lnTo>
                    <a:cubicBezTo>
                      <a:pt x="32194" y="148672"/>
                      <a:pt x="0" y="116478"/>
                      <a:pt x="0" y="76764"/>
                    </a:cubicBezTo>
                    <a:lnTo>
                      <a:pt x="0" y="71908"/>
                    </a:lnTo>
                    <a:cubicBezTo>
                      <a:pt x="0" y="32194"/>
                      <a:pt x="32194" y="0"/>
                      <a:pt x="71908" y="0"/>
                    </a:cubicBezTo>
                    <a:close/>
                  </a:path>
                </a:pathLst>
              </a:custGeom>
              <a:solidFill>
                <a:srgbClr val="FFFFFF">
                  <a:alpha val="67843"/>
                </a:srgbClr>
              </a:solidFill>
              <a:ln w="19050" cap="rnd">
                <a:solidFill>
                  <a:srgbClr val="000000">
                    <a:alpha val="67843"/>
                  </a:srgbClr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446157" cy="1962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518157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sz="2399">
                    <a:solidFill>
                      <a:srgbClr val="000000">
                        <a:alpha val="67843"/>
                      </a:srgbClr>
                    </a:solidFill>
                    <a:latin typeface="DM Sans"/>
                    <a:ea typeface="DM Sans"/>
                    <a:cs typeface="DM Sans"/>
                    <a:sym typeface="DM Sans"/>
                  </a:rPr>
                  <a:t>Execute: Run Code → Get Metrics</a:t>
                </a: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1039101" y="5811242"/>
              <a:ext cx="7321170" cy="752653"/>
              <a:chOff x="0" y="0"/>
              <a:chExt cx="1446157" cy="148672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446157" cy="148672"/>
              </a:xfrm>
              <a:custGeom>
                <a:avLst/>
                <a:gdLst/>
                <a:ahLst/>
                <a:cxnLst/>
                <a:rect r="r" b="b" t="t" l="l"/>
                <a:pathLst>
                  <a:path h="148672" w="1446157">
                    <a:moveTo>
                      <a:pt x="71908" y="0"/>
                    </a:moveTo>
                    <a:lnTo>
                      <a:pt x="1374249" y="0"/>
                    </a:lnTo>
                    <a:cubicBezTo>
                      <a:pt x="1393320" y="0"/>
                      <a:pt x="1411610" y="7576"/>
                      <a:pt x="1425096" y="21061"/>
                    </a:cubicBezTo>
                    <a:cubicBezTo>
                      <a:pt x="1438581" y="34547"/>
                      <a:pt x="1446157" y="52837"/>
                      <a:pt x="1446157" y="71908"/>
                    </a:cubicBezTo>
                    <a:lnTo>
                      <a:pt x="1446157" y="76764"/>
                    </a:lnTo>
                    <a:cubicBezTo>
                      <a:pt x="1446157" y="116478"/>
                      <a:pt x="1413963" y="148672"/>
                      <a:pt x="1374249" y="148672"/>
                    </a:cubicBezTo>
                    <a:lnTo>
                      <a:pt x="71908" y="148672"/>
                    </a:lnTo>
                    <a:cubicBezTo>
                      <a:pt x="32194" y="148672"/>
                      <a:pt x="0" y="116478"/>
                      <a:pt x="0" y="76764"/>
                    </a:cubicBezTo>
                    <a:lnTo>
                      <a:pt x="0" y="71908"/>
                    </a:lnTo>
                    <a:cubicBezTo>
                      <a:pt x="0" y="32194"/>
                      <a:pt x="32194" y="0"/>
                      <a:pt x="71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446157" cy="1962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518157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sz="23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Execute: Run Code → Get Metrics</a:t>
                </a: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1039101" y="7160794"/>
              <a:ext cx="7321170" cy="752653"/>
              <a:chOff x="0" y="0"/>
              <a:chExt cx="1446157" cy="148672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446157" cy="148672"/>
              </a:xfrm>
              <a:custGeom>
                <a:avLst/>
                <a:gdLst/>
                <a:ahLst/>
                <a:cxnLst/>
                <a:rect r="r" b="b" t="t" l="l"/>
                <a:pathLst>
                  <a:path h="148672" w="1446157">
                    <a:moveTo>
                      <a:pt x="71908" y="0"/>
                    </a:moveTo>
                    <a:lnTo>
                      <a:pt x="1374249" y="0"/>
                    </a:lnTo>
                    <a:cubicBezTo>
                      <a:pt x="1393320" y="0"/>
                      <a:pt x="1411610" y="7576"/>
                      <a:pt x="1425096" y="21061"/>
                    </a:cubicBezTo>
                    <a:cubicBezTo>
                      <a:pt x="1438581" y="34547"/>
                      <a:pt x="1446157" y="52837"/>
                      <a:pt x="1446157" y="71908"/>
                    </a:cubicBezTo>
                    <a:lnTo>
                      <a:pt x="1446157" y="76764"/>
                    </a:lnTo>
                    <a:cubicBezTo>
                      <a:pt x="1446157" y="116478"/>
                      <a:pt x="1413963" y="148672"/>
                      <a:pt x="1374249" y="148672"/>
                    </a:cubicBezTo>
                    <a:lnTo>
                      <a:pt x="71908" y="148672"/>
                    </a:lnTo>
                    <a:cubicBezTo>
                      <a:pt x="32194" y="148672"/>
                      <a:pt x="0" y="116478"/>
                      <a:pt x="0" y="76764"/>
                    </a:cubicBezTo>
                    <a:lnTo>
                      <a:pt x="0" y="71908"/>
                    </a:lnTo>
                    <a:cubicBezTo>
                      <a:pt x="0" y="32194"/>
                      <a:pt x="32194" y="0"/>
                      <a:pt x="719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47625"/>
                <a:ext cx="1446157" cy="19629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 marL="518157" indent="-259078" lvl="1">
                  <a:lnSpc>
                    <a:spcPts val="3359"/>
                  </a:lnSpc>
                  <a:buFont typeface="Arial"/>
                  <a:buChar char="•"/>
                </a:pPr>
                <a:r>
                  <a:rPr lang="en-US" sz="23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Prompt 5: Suggest Charts</a:t>
                </a: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9833022" y="1028700"/>
            <a:ext cx="5513144" cy="2763414"/>
            <a:chOff x="0" y="0"/>
            <a:chExt cx="7350859" cy="3684551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7350859" cy="3684551"/>
              <a:chOff x="0" y="0"/>
              <a:chExt cx="1452021" cy="727813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452021" cy="727813"/>
              </a:xfrm>
              <a:custGeom>
                <a:avLst/>
                <a:gdLst/>
                <a:ahLst/>
                <a:cxnLst/>
                <a:rect r="r" b="b" t="t" l="l"/>
                <a:pathLst>
                  <a:path h="727813" w="1452021">
                    <a:moveTo>
                      <a:pt x="71618" y="0"/>
                    </a:moveTo>
                    <a:lnTo>
                      <a:pt x="1380404" y="0"/>
                    </a:lnTo>
                    <a:cubicBezTo>
                      <a:pt x="1399398" y="0"/>
                      <a:pt x="1417614" y="7545"/>
                      <a:pt x="1431045" y="20976"/>
                    </a:cubicBezTo>
                    <a:cubicBezTo>
                      <a:pt x="1444476" y="34407"/>
                      <a:pt x="1452021" y="52623"/>
                      <a:pt x="1452021" y="71618"/>
                    </a:cubicBezTo>
                    <a:lnTo>
                      <a:pt x="1452021" y="656195"/>
                    </a:lnTo>
                    <a:cubicBezTo>
                      <a:pt x="1452021" y="675189"/>
                      <a:pt x="1444476" y="693405"/>
                      <a:pt x="1431045" y="706836"/>
                    </a:cubicBezTo>
                    <a:cubicBezTo>
                      <a:pt x="1417614" y="720267"/>
                      <a:pt x="1399398" y="727813"/>
                      <a:pt x="1380404" y="727813"/>
                    </a:cubicBezTo>
                    <a:lnTo>
                      <a:pt x="71618" y="727813"/>
                    </a:lnTo>
                    <a:cubicBezTo>
                      <a:pt x="52623" y="727813"/>
                      <a:pt x="34407" y="720267"/>
                      <a:pt x="20976" y="706836"/>
                    </a:cubicBezTo>
                    <a:cubicBezTo>
                      <a:pt x="7545" y="693405"/>
                      <a:pt x="0" y="675189"/>
                      <a:pt x="0" y="656195"/>
                    </a:cubicBezTo>
                    <a:lnTo>
                      <a:pt x="0" y="71618"/>
                    </a:lnTo>
                    <a:cubicBezTo>
                      <a:pt x="0" y="52623"/>
                      <a:pt x="7545" y="34407"/>
                      <a:pt x="20976" y="20976"/>
                    </a:cubicBezTo>
                    <a:cubicBezTo>
                      <a:pt x="34407" y="7545"/>
                      <a:pt x="52623" y="0"/>
                      <a:pt x="71618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452021" cy="77543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415641" y="717690"/>
              <a:ext cx="6519578" cy="22489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Chart Generation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Prompt 6 → Generate Code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Execute Code → Base64 Images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Return to Frontend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20363" y="312626"/>
            <a:ext cx="5245947" cy="1761423"/>
            <a:chOff x="0" y="0"/>
            <a:chExt cx="6994595" cy="2348564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6994595" cy="2348564"/>
              <a:chOff x="0" y="0"/>
              <a:chExt cx="1381648" cy="463914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381649" cy="463914"/>
              </a:xfrm>
              <a:custGeom>
                <a:avLst/>
                <a:gdLst/>
                <a:ahLst/>
                <a:cxnLst/>
                <a:rect r="r" b="b" t="t" l="l"/>
                <a:pathLst>
                  <a:path h="463914" w="1381649">
                    <a:moveTo>
                      <a:pt x="75265" y="0"/>
                    </a:moveTo>
                    <a:lnTo>
                      <a:pt x="1306383" y="0"/>
                    </a:lnTo>
                    <a:cubicBezTo>
                      <a:pt x="1347951" y="0"/>
                      <a:pt x="1381649" y="33697"/>
                      <a:pt x="1381649" y="75265"/>
                    </a:cubicBezTo>
                    <a:lnTo>
                      <a:pt x="1381649" y="388649"/>
                    </a:lnTo>
                    <a:cubicBezTo>
                      <a:pt x="1381649" y="430216"/>
                      <a:pt x="1347951" y="463914"/>
                      <a:pt x="1306383" y="463914"/>
                    </a:cubicBezTo>
                    <a:lnTo>
                      <a:pt x="75265" y="463914"/>
                    </a:lnTo>
                    <a:cubicBezTo>
                      <a:pt x="33697" y="463914"/>
                      <a:pt x="0" y="430216"/>
                      <a:pt x="0" y="388649"/>
                    </a:cubicBezTo>
                    <a:lnTo>
                      <a:pt x="0" y="75265"/>
                    </a:lnTo>
                    <a:cubicBezTo>
                      <a:pt x="0" y="33697"/>
                      <a:pt x="33697" y="0"/>
                      <a:pt x="75265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47625"/>
                <a:ext cx="1381648" cy="5115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3639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522389" y="329097"/>
              <a:ext cx="5623242" cy="1690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b="true" sz="259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Upload File 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Accept CSV/Excel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Convert to Pandas DataFrame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976048" y="4699201"/>
            <a:ext cx="5754385" cy="4293617"/>
            <a:chOff x="0" y="0"/>
            <a:chExt cx="7672513" cy="5724823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7672513" cy="5724823"/>
              <a:chOff x="0" y="0"/>
              <a:chExt cx="1452021" cy="1083422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452021" cy="1083422"/>
              </a:xfrm>
              <a:custGeom>
                <a:avLst/>
                <a:gdLst/>
                <a:ahLst/>
                <a:cxnLst/>
                <a:rect r="r" b="b" t="t" l="l"/>
                <a:pathLst>
                  <a:path h="1083422" w="1452021">
                    <a:moveTo>
                      <a:pt x="71618" y="0"/>
                    </a:moveTo>
                    <a:lnTo>
                      <a:pt x="1380404" y="0"/>
                    </a:lnTo>
                    <a:cubicBezTo>
                      <a:pt x="1399398" y="0"/>
                      <a:pt x="1417614" y="7545"/>
                      <a:pt x="1431045" y="20976"/>
                    </a:cubicBezTo>
                    <a:cubicBezTo>
                      <a:pt x="1444476" y="34407"/>
                      <a:pt x="1452021" y="52623"/>
                      <a:pt x="1452021" y="71618"/>
                    </a:cubicBezTo>
                    <a:lnTo>
                      <a:pt x="1452021" y="1011804"/>
                    </a:lnTo>
                    <a:cubicBezTo>
                      <a:pt x="1452021" y="1030798"/>
                      <a:pt x="1444476" y="1049014"/>
                      <a:pt x="1431045" y="1062445"/>
                    </a:cubicBezTo>
                    <a:cubicBezTo>
                      <a:pt x="1417614" y="1075876"/>
                      <a:pt x="1399398" y="1083422"/>
                      <a:pt x="1380404" y="1083422"/>
                    </a:cubicBezTo>
                    <a:lnTo>
                      <a:pt x="71618" y="1083422"/>
                    </a:lnTo>
                    <a:cubicBezTo>
                      <a:pt x="52623" y="1083422"/>
                      <a:pt x="34407" y="1075876"/>
                      <a:pt x="20976" y="1062445"/>
                    </a:cubicBezTo>
                    <a:cubicBezTo>
                      <a:pt x="7545" y="1049014"/>
                      <a:pt x="0" y="1030798"/>
                      <a:pt x="0" y="1011804"/>
                    </a:cubicBezTo>
                    <a:lnTo>
                      <a:pt x="0" y="71618"/>
                    </a:lnTo>
                    <a:cubicBezTo>
                      <a:pt x="0" y="52623"/>
                      <a:pt x="7545" y="34407"/>
                      <a:pt x="20976" y="20976"/>
                    </a:cubicBezTo>
                    <a:cubicBezTo>
                      <a:pt x="34407" y="7545"/>
                      <a:pt x="52623" y="0"/>
                      <a:pt x="71618" y="0"/>
                    </a:cubicBezTo>
                    <a:close/>
                  </a:path>
                </a:pathLst>
              </a:custGeom>
              <a:solidFill>
                <a:srgbClr val="D9D9D9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47625"/>
                <a:ext cx="1452021" cy="11310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just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433828" y="751179"/>
              <a:ext cx="6804857" cy="42243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9"/>
                </a:lnSpc>
                <a:spcBef>
                  <a:spcPct val="0"/>
                </a:spcBef>
              </a:pPr>
              <a:r>
                <a:rPr lang="en-US" b="true" sz="271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Strea</a:t>
              </a:r>
              <a:r>
                <a:rPr lang="en-US" b="true" sz="271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mlit Web App</a:t>
              </a:r>
            </a:p>
            <a:p>
              <a:pPr algn="l">
                <a:lnSpc>
                  <a:spcPts val="3658"/>
                </a:lnSpc>
                <a:spcBef>
                  <a:spcPct val="0"/>
                </a:spcBef>
              </a:pPr>
              <a:r>
                <a:rPr lang="en-US" sz="2613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Upload File</a:t>
              </a:r>
            </a:p>
            <a:p>
              <a:pPr algn="l">
                <a:lnSpc>
                  <a:spcPts val="3658"/>
                </a:lnSpc>
                <a:spcBef>
                  <a:spcPct val="0"/>
                </a:spcBef>
              </a:pPr>
              <a:r>
                <a:rPr lang="en-US" sz="2613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Trigger /get-report</a:t>
              </a:r>
            </a:p>
            <a:p>
              <a:pPr algn="l">
                <a:lnSpc>
                  <a:spcPts val="3658"/>
                </a:lnSpc>
                <a:spcBef>
                  <a:spcPct val="0"/>
                </a:spcBef>
              </a:pPr>
              <a:r>
                <a:rPr lang="en-US" sz="2613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Display Summary &amp; Insights</a:t>
              </a:r>
            </a:p>
            <a:p>
              <a:pPr algn="l">
                <a:lnSpc>
                  <a:spcPts val="3658"/>
                </a:lnSpc>
                <a:spcBef>
                  <a:spcPct val="0"/>
                </a:spcBef>
              </a:pPr>
              <a:r>
                <a:rPr lang="en-US" sz="2613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Trigger /get-charts</a:t>
              </a:r>
            </a:p>
            <a:p>
              <a:pPr algn="l">
                <a:lnSpc>
                  <a:spcPts val="3658"/>
                </a:lnSpc>
                <a:spcBef>
                  <a:spcPct val="0"/>
                </a:spcBef>
              </a:pPr>
              <a:r>
                <a:rPr lang="en-US" sz="2613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Show Chart Images</a:t>
              </a:r>
            </a:p>
            <a:p>
              <a:pPr algn="l">
                <a:lnSpc>
                  <a:spcPts val="32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4343336" y="2074048"/>
            <a:ext cx="164458" cy="8304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 flipV="true">
            <a:off x="7868101" y="2410407"/>
            <a:ext cx="1964921" cy="39354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>
            <a:off x="12589594" y="3792114"/>
            <a:ext cx="44533" cy="9070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DAGsqTPsJ40</dc:identifier>
  <dcterms:modified xsi:type="dcterms:W3CDTF">2011-08-01T06:04:30Z</dcterms:modified>
  <cp:revision>1</cp:revision>
  <dc:title>📤 Upload File (POST /upload-file) - Accept CSV/Excel - Convert to Pandas DataFrame - Store in cache[session_id]</dc:title>
</cp:coreProperties>
</file>