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anva Sans Bold" charset="1" panose="020B0803030501040103"/>
      <p:regular r:id="rId12"/>
    </p:embeddedFont>
    <p:embeddedFont>
      <p:font typeface="Canva Sans" charset="1" panose="020B05030305010401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58270" y="2448653"/>
            <a:ext cx="9771459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Multi-Model RAG</a:t>
            </a:r>
          </a:p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Chatbot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049540" y="6312091"/>
            <a:ext cx="4694707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Presented by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Blesson Samuel 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8177" y="2960564"/>
            <a:ext cx="13411645" cy="493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RAG-Powere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Chatbot: Combines retrieval and generation for accurate, context-aware responses.</a:t>
            </a:r>
          </a:p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Voice &amp; Text Support: Enables natural conversation via speech or typing.</a:t>
            </a:r>
          </a:p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PDF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Knowledge Uploads: Users can query custom documents, not just built-in knowledge.</a:t>
            </a:r>
          </a:p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 + FAISS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Integration: Uses Google GenAI and vector search for smart retrieval.</a:t>
            </a:r>
          </a:p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API-Ready Backend: FastAPI-based, easily integrates with apps and platforms.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516525" y="942975"/>
            <a:ext cx="9254951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Multi-Model RAG Chatbot</a:t>
            </a:r>
          </a:p>
          <a:p>
            <a:pPr algn="ctr">
              <a:lnSpc>
                <a:spcPts val="671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88377" y="1391603"/>
            <a:ext cx="4055620" cy="8651990"/>
          </a:xfrm>
          <a:custGeom>
            <a:avLst/>
            <a:gdLst/>
            <a:ahLst/>
            <a:cxnLst/>
            <a:rect r="r" b="b" t="t" l="l"/>
            <a:pathLst>
              <a:path h="8651990" w="4055620">
                <a:moveTo>
                  <a:pt x="0" y="0"/>
                </a:moveTo>
                <a:lnTo>
                  <a:pt x="4055621" y="0"/>
                </a:lnTo>
                <a:lnTo>
                  <a:pt x="4055621" y="8651990"/>
                </a:lnTo>
                <a:lnTo>
                  <a:pt x="0" y="86519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30920" y="401941"/>
            <a:ext cx="6426161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Architecture Diagram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8177" y="2960564"/>
            <a:ext cx="13411645" cy="5929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Multi-Document Upl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oad – Support multiple PDFs with separate or merged knowledge indexing.</a:t>
            </a:r>
          </a:p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Advanced Semantic Search – Add filters by section, author, date, or keyword.</a:t>
            </a:r>
          </a:p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Persistent Context – Maintain user history across sessions for personalized replies.</a:t>
            </a:r>
          </a:p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Voice Features Upgrade – Add multilingual support, emotion detection, and speaker separation.</a:t>
            </a:r>
          </a:p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Real-Time Knowledge Updates – Ingest live web and database data automatically.</a:t>
            </a:r>
          </a:p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Tool Integrations – Connect with Slack, Teams, and other enterprise tools.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871984" y="942975"/>
            <a:ext cx="6544033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Enhancements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8177" y="2960564"/>
            <a:ext cx="13411645" cy="543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Multi-Modal Ch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at: Supports both text and voice input/output for flexible interaction.</a:t>
            </a:r>
          </a:p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PDF K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nowledge Uploads: Parses and embeds PDFs for custom, document-based Q&amp;A.</a:t>
            </a:r>
          </a:p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RAG A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rchitecture: Combines vector search with LLMs for accurate, context-rich answers.</a:t>
            </a:r>
          </a:p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Contextual Memory: Remembers chat history for coherent, ongoing conversations.</a:t>
            </a:r>
          </a:p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ice Integration: Uses AssemblyAI &amp; ElevenLabs for speech-to-text and text-to-speech.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156192" y="942975"/>
            <a:ext cx="3975616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8177" y="2960564"/>
            <a:ext cx="13411645" cy="493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Versatile Inter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action: Seamless voice and text chat with contextual memory.</a:t>
            </a:r>
          </a:p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 K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nowledge: Easily upload and query multiple user PDFs.</a:t>
            </a:r>
          </a:p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Smart Retrieval: 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RAG a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rchitecture with semantic search and vector embeddings.</a:t>
            </a:r>
          </a:p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alable &amp; API-Ready: FastAPI backend ready for web, mobile, and team integrations.</a:t>
            </a:r>
          </a:p>
          <a:p>
            <a:pPr algn="just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Futur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e-Ready: Supports real-time updates, multilingual voice, and enterprise tools.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471172" y="942975"/>
            <a:ext cx="3345656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DAGt_F-Q0l4</dc:identifier>
  <dcterms:modified xsi:type="dcterms:W3CDTF">2011-08-01T06:04:30Z</dcterms:modified>
  <cp:revision>1</cp:revision>
  <dc:title>Multi-Document Upload – Support multiple PDFs with separate or merged knowledge indexing. Advanced Semantic Search – Add filters by section, author, date, or keyword. Persistent Context – Maintain user history across sessions for personalized replies.</dc:title>
</cp:coreProperties>
</file>