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8" d="100"/>
          <a:sy n="58" d="100"/>
        </p:scale>
        <p:origin x="96" y="1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3/9/2020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3/9/2020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3/9/2020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3/9/2020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3/9/2020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3/9/2020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3/9/2020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3/9/2020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3/9/2020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Diet Generator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Prestia, Malanchini, Beltracchini, Luccarini, Marino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4175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Che cos’è Diet Generator?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Diet Generator è un software applicativo di ultima generazione pensato, sviluppato e progettato per semplificare e minimizzare i tempi di creazione diete. Al fine di offrire, attraverso delle informazioni, una dieta personalizzata all’utente.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78601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Per chi è progettato…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Diet Generator è stato progettato principalmente per:</a:t>
            </a:r>
          </a:p>
          <a:p>
            <a:pPr marL="1612900" indent="-349250">
              <a:buFont typeface="Wingdings" panose="05000000000000000000" pitchFamily="2" charset="2"/>
              <a:buChar char="q"/>
            </a:pPr>
            <a:r>
              <a:rPr lang="it-IT" dirty="0" smtClean="0"/>
              <a:t>Dietologi,</a:t>
            </a:r>
          </a:p>
          <a:p>
            <a:pPr marL="1612900" indent="-349250">
              <a:buFont typeface="Wingdings" panose="05000000000000000000" pitchFamily="2" charset="2"/>
              <a:buChar char="q"/>
            </a:pPr>
            <a:r>
              <a:rPr lang="it-IT" dirty="0" smtClean="0"/>
              <a:t>Personal trainer,</a:t>
            </a:r>
          </a:p>
          <a:p>
            <a:pPr marL="1612900" indent="-349250">
              <a:buFont typeface="Wingdings" panose="05000000000000000000" pitchFamily="2" charset="2"/>
              <a:buChar char="q"/>
            </a:pPr>
            <a:r>
              <a:rPr lang="it-IT" dirty="0" smtClean="0"/>
              <a:t>Qualsiasi utente voglia usufruirne.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59386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Interfaccia del software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431" y="2626384"/>
            <a:ext cx="4438998" cy="291531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5" name="Segnaposto contenuto 4"/>
          <p:cNvSpPr>
            <a:spLocks noGrp="1"/>
          </p:cNvSpPr>
          <p:nvPr>
            <p:ph sz="half" idx="2"/>
          </p:nvPr>
        </p:nvSpPr>
        <p:spPr>
          <a:xfrm>
            <a:off x="901416" y="2222285"/>
            <a:ext cx="5194583" cy="3638764"/>
          </a:xfrm>
        </p:spPr>
        <p:txBody>
          <a:bodyPr/>
          <a:lstStyle/>
          <a:p>
            <a:r>
              <a:rPr lang="it-IT" dirty="0" smtClean="0"/>
              <a:t>Interfaccia GUI: moderna, intuitiva e veloce.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44366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3600" dirty="0" smtClean="0"/>
              <a:t>Requisiti per il funzionamento del software…</a:t>
            </a:r>
            <a:endParaRPr lang="it-IT" sz="36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Sistema operativo: Windows 7 o superiore e android (no IOS…),</a:t>
            </a:r>
          </a:p>
          <a:p>
            <a:r>
              <a:rPr lang="it-IT" dirty="0" smtClean="0"/>
              <a:t>Possedere un dispositivo sia hardware che software di fascia medio,</a:t>
            </a:r>
          </a:p>
          <a:p>
            <a:r>
              <a:rPr lang="it-IT" dirty="0" smtClean="0"/>
              <a:t>Il software, programmato in C#, avrà bisogno del Framework 4.8 come requisito hardware minimo.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772164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zion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9ECD33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TM03457503[[fn=Citazione]]</Template>
  <TotalTime>22</TotalTime>
  <Words>137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9" baseType="lpstr">
      <vt:lpstr>Century Gothic</vt:lpstr>
      <vt:lpstr>Wingdings</vt:lpstr>
      <vt:lpstr>Wingdings 2</vt:lpstr>
      <vt:lpstr>Citazione</vt:lpstr>
      <vt:lpstr>Diet Generator</vt:lpstr>
      <vt:lpstr>Che cos’è Diet Generator?</vt:lpstr>
      <vt:lpstr>Per chi è progettato…</vt:lpstr>
      <vt:lpstr>Interfaccia del software</vt:lpstr>
      <vt:lpstr>Requisiti per il funzionamento del software…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Diet Generator</dc:title>
  <dc:creator>vincenzo.marino1969@gmail.com</dc:creator>
  <cp:lastModifiedBy>vincenzo.marino1969@gmail.com</cp:lastModifiedBy>
  <cp:revision>3</cp:revision>
  <dcterms:created xsi:type="dcterms:W3CDTF">2020-03-09T19:31:44Z</dcterms:created>
  <dcterms:modified xsi:type="dcterms:W3CDTF">2020-03-09T19:54:20Z</dcterms:modified>
</cp:coreProperties>
</file>