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558ea0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5558ea0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558ea05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558ea05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5558ea05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5558ea05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558ea05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558ea05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558ea05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5558ea05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558ea05f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5558ea05f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5558ea05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5558ea05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Administración y gestión de mini tiendas virtuales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Fredy Alberto Orozco Loaiza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Andres Aguirre Osorio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Pablo Herrera Herrera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Sebastian Beltrán Arenas.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Marcos David Carrillo Builes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91353" y="2988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Público</a:t>
            </a:r>
            <a:r>
              <a:rPr b="1" lang="es"/>
              <a:t> objetivo</a:t>
            </a:r>
            <a:endParaRPr b="1"/>
          </a:p>
        </p:txBody>
      </p:sp>
      <p:sp>
        <p:nvSpPr>
          <p:cNvPr id="135" name="Google Shape;135;p14"/>
          <p:cNvSpPr txBox="1"/>
          <p:nvPr/>
        </p:nvSpPr>
        <p:spPr>
          <a:xfrm>
            <a:off x="1154200" y="1746900"/>
            <a:ext cx="695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Propietarios de tiendas físicas(también virtuales) que necesiten promocionar y vender sus productos a través de medios digitales de manera fácil y rápida, teniendo una manera de administrar y gestionar su sitio en la plataforma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38" y="28423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750" y="2842375"/>
            <a:ext cx="2724588" cy="18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876" y="2891124"/>
            <a:ext cx="2564176" cy="1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2019528" y="-123292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Valor agregado</a:t>
            </a:r>
            <a:endParaRPr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525175" y="970300"/>
            <a:ext cx="76104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Sugerencias de artículos para completar recetas.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Compras a varios vendedores cuando uno de ellos no tenga stock suficiente de un producto.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Permitir al vendedor elegir los clientes favoritos para tener un trato preferencial.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Permitir valorar toda la tienda con calificacion y comentario (por parte de los usuarios que hayan comprado).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Permitir al vendedor, además de registrar sus ventas como ingresos, registrar sus gastos para llevar un balance de su tienda.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Brindar al vendedor sugerencias de otros vendedores que pueden ser de utilidad para su negocio.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3349100" y="769475"/>
            <a:ext cx="32961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F7B51"/>
                </a:solidFill>
              </a:rPr>
              <a:t>Oportunidad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7175" y="1340075"/>
            <a:ext cx="72165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Brindar a las personas que no tienen un espacio virtual, un entorno estandarizado para la venta y administración de pedidos donde puedan ofrecer sus productos y controlar su inventario.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Ofrecer una plataforma que permita observar estadísticas importantes para la tienda, por ejemplo las ventas en los últimos meses, semanas o días, conocer cuales son los productos más demandados y los mejores puntuados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s" sz="1500">
                <a:solidFill>
                  <a:srgbClr val="000000"/>
                </a:solidFill>
              </a:rPr>
              <a:t>Los clientes de la tienda pueden llegar a comentar su opinión del servicio que han recibido, teniendo como requisito haber comprado en esa tienda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50" y="3902150"/>
            <a:ext cx="1890100" cy="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ctrTitle"/>
          </p:nvPr>
        </p:nvSpPr>
        <p:spPr>
          <a:xfrm>
            <a:off x="1891353" y="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Modelo</a:t>
            </a:r>
            <a:endParaRPr b="1"/>
          </a:p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997300" y="835775"/>
            <a:ext cx="67908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</a:rPr>
              <a:t>Comportamientos o funcionalidades: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Actualizar el Inventario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Comprar Producto, Buscar Producto, Vender Producto, Eliminar Producto, Calificar producto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Registrar Cuenta de Comprador, Actualizar Información de Comprador, Eliminar Cuenta de Comprador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Registrar Empleado, Actualizar Empleado, Eliminar Empleado *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</a:rPr>
              <a:t>Desempeño: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Análisis de productos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Sugerencias de vendedores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</a:rPr>
              <a:t>Estructura/Componentes: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Control de Inventario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Carrito de Compras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Galería de Productos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</a:rPr>
              <a:t>Aspectos Específicos de Análisis: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>
                <a:solidFill>
                  <a:srgbClr val="000000"/>
                </a:solidFill>
              </a:rPr>
              <a:t>Seguridad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2399375" y="1720050"/>
            <a:ext cx="4107600" cy="17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F7B51"/>
                </a:solidFill>
              </a:rPr>
              <a:t>Diagrama de Casos de Uso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50" y="3902150"/>
            <a:ext cx="1890100" cy="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2399375" y="1720050"/>
            <a:ext cx="4107600" cy="17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F7B51"/>
                </a:solidFill>
              </a:rPr>
              <a:t>Diagrama de Requisitos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50" y="3902150"/>
            <a:ext cx="1890100" cy="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