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c8122d4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c8122d4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4c8122d4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4c8122d4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c8122d4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c8122d4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c8122d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4c8122d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c8122d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c8122d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c8122d4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4c8122d4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4c8122d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4c8122d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4c8122d4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4c8122d4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c8122d4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c8122d4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4c8122d4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4c8122d4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Administración y gestión de mini tiendas virtuales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Fredy Alberto Orozco Loaiza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Andres Aguirre Osorio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Pablo Herrera Herrera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Sebastian Beltrán Arenas.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208125"/>
            <a:ext cx="8716075" cy="46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" y="215375"/>
            <a:ext cx="8728751" cy="48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nacional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32574" l="1927" r="3562" t="31399"/>
          <a:stretch/>
        </p:blipFill>
        <p:spPr>
          <a:xfrm>
            <a:off x="819150" y="1716175"/>
            <a:ext cx="382344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b="0" l="0" r="0" t="24924"/>
          <a:stretch/>
        </p:blipFill>
        <p:spPr>
          <a:xfrm>
            <a:off x="4738400" y="1800200"/>
            <a:ext cx="3998825" cy="21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46800" y="43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Núcleo</a:t>
            </a:r>
            <a:r>
              <a:rPr lang="es"/>
              <a:t>, métodos y prácticas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75" y="1390875"/>
            <a:ext cx="52673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56775" y="382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Toma de requisitos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Hablar con el cliente para entender la necesidad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Estado del arte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Diseños de Interfaces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la usabilidad (Experiencia de usuario)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Diseño de pantallas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Diseño de Bases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tipo de base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Normalización de las tablas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Define claves primarias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Relaciones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Definir el motor de bases de datos apropiado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Desarrollo de la Aplicación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Creación del modelo de datos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Front Back End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Front End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Documentación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Testing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unitarias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de Seguridad (DDOS, SQL injection)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Pruebas de interfaz de usuario</a:t>
            </a:r>
            <a:endParaRPr sz="900">
              <a:solidFill>
                <a:srgbClr val="000000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Piloto</a:t>
            </a:r>
            <a:endParaRPr sz="9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s" sz="900">
                <a:solidFill>
                  <a:srgbClr val="000000"/>
                </a:solidFill>
              </a:rPr>
              <a:t>Puesta en Producción</a:t>
            </a:r>
            <a:endParaRPr sz="9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 sz="900">
                <a:solidFill>
                  <a:srgbClr val="000000"/>
                </a:solidFill>
              </a:rPr>
              <a:t>Copiar archivos en servid</a:t>
            </a:r>
            <a:r>
              <a:rPr lang="es">
                <a:solidFill>
                  <a:srgbClr val="000000"/>
                </a:solidFill>
              </a:rPr>
              <a:t>or web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</a:rPr>
              <a:t>Comprar el dominio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6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49900" y="1595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Que sea una plataforma web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vender cualquier tipo de artículo publicando la imagen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Tener una interfaz donde los clientes (y cualquier usuario de internet) puedan ver los artículos que ofrece la tienda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valorar los productos (Con calificación y/o comentarios)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que las personas se registren como comprador para hacer la compra de los productos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Permitir que los compradores vean su historial de compras y solicitar devolución del dinero.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permitir que las personas compren varios artículos y varias cantidades (a través de plataformas de pago gratuitas)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Tener interfaz de administración de la tienda que permita Llevar un control de inventario, ver los pedidos que se realicen y ver estadísticas de ventas e historiales de compras.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s">
                <a:solidFill>
                  <a:srgbClr val="000000"/>
                </a:solidFill>
              </a:rPr>
              <a:t>Debe bloquear la compra de los productos para los que no hay existencia.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182475"/>
            <a:ext cx="877222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257175"/>
            <a:ext cx="81438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271463"/>
            <a:ext cx="81438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5" y="185925"/>
            <a:ext cx="8728749" cy="47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