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>
        <p:scale>
          <a:sx n="124" d="100"/>
          <a:sy n="124" d="100"/>
        </p:scale>
        <p:origin x="-1560" y="-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A949-C7D0-4530-8233-7A4D0A38E51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8136-28FB-4B12-BFFD-DA426F2F4D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0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A949-C7D0-4530-8233-7A4D0A38E51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8136-28FB-4B12-BFFD-DA426F2F4D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4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A949-C7D0-4530-8233-7A4D0A38E51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8136-28FB-4B12-BFFD-DA426F2F4DD9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1848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A949-C7D0-4530-8233-7A4D0A38E51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8136-28FB-4B12-BFFD-DA426F2F4D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56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A949-C7D0-4530-8233-7A4D0A38E51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8136-28FB-4B12-BFFD-DA426F2F4DD9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2029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A949-C7D0-4530-8233-7A4D0A38E51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8136-28FB-4B12-BFFD-DA426F2F4D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29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A949-C7D0-4530-8233-7A4D0A38E51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8136-28FB-4B12-BFFD-DA426F2F4D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35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A949-C7D0-4530-8233-7A4D0A38E51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8136-28FB-4B12-BFFD-DA426F2F4D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3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A949-C7D0-4530-8233-7A4D0A38E51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8136-28FB-4B12-BFFD-DA426F2F4D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1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A949-C7D0-4530-8233-7A4D0A38E51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8136-28FB-4B12-BFFD-DA426F2F4D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3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A949-C7D0-4530-8233-7A4D0A38E51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8136-28FB-4B12-BFFD-DA426F2F4D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72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A949-C7D0-4530-8233-7A4D0A38E51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8136-28FB-4B12-BFFD-DA426F2F4D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7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A949-C7D0-4530-8233-7A4D0A38E51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8136-28FB-4B12-BFFD-DA426F2F4D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1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A949-C7D0-4530-8233-7A4D0A38E51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8136-28FB-4B12-BFFD-DA426F2F4D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0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A949-C7D0-4530-8233-7A4D0A38E51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8136-28FB-4B12-BFFD-DA426F2F4D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9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8136-28FB-4B12-BFFD-DA426F2F4DD9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A949-C7D0-4530-8233-7A4D0A38E518}" type="datetimeFigureOut">
              <a:rPr lang="en-US" smtClean="0"/>
              <a:t>2/10/2020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4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DA949-C7D0-4530-8233-7A4D0A38E51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868136-28FB-4B12-BFFD-DA426F2F4D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5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90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1">
                <a:lumMod val="75000"/>
              </a:schemeClr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smtClean="0"/>
              <a:t>Empresa de servicios públicos de agua potable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Juan José Correa</a:t>
            </a:r>
          </a:p>
          <a:p>
            <a:r>
              <a:rPr lang="es-ES" dirty="0" smtClean="0"/>
              <a:t>Sebastian Beltran Arenas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72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2662" y="1450428"/>
            <a:ext cx="110884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El proyecto consiste en construir una plataforma de una empresa que trabaja con servicios públicos de agua potable, y esta orientada a que tanto clientes como empleados de esta puedan acceder a información de relevancia para ellos.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Por ejemplo el cliente tiene la posibilidad de ver el historial de facturas, o puntuar el servicio que le ofrece la empresa, dejándole la opción de que pueda comentar libremente en el portal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026" name="Picture 2" descr="Resultado de imagen para epm edific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62" y="3541985"/>
            <a:ext cx="4025636" cy="25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epm agua po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869" y="3730784"/>
            <a:ext cx="3880397" cy="215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91477" y="402583"/>
            <a:ext cx="6050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accent1"/>
                </a:solidFill>
              </a:rPr>
              <a:t>Objetivo del proyecto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272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708" y="270803"/>
            <a:ext cx="9096606" cy="658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60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cdn.discordapp.com/attachments/646841196232179723/646858481550360596/diagrama_de_objetos_po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8357"/>
            <a:ext cx="10321159" cy="652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44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2689" y="357353"/>
            <a:ext cx="7388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>
                <a:solidFill>
                  <a:schemeClr val="accent1"/>
                </a:solidFill>
              </a:rPr>
              <a:t>Funciones a implementar</a:t>
            </a:r>
            <a:endParaRPr lang="en-US" sz="4400" b="1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8785" y="1317735"/>
            <a:ext cx="11256579" cy="744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Jefe</a:t>
            </a:r>
            <a:endParaRPr lang="es-ES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1.Empleado del mes</a:t>
            </a:r>
          </a:p>
          <a:p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2.El jefe puede mandar una circular a los administradores                                                                  3.Imprimir Seguro de Accidentes de un operario</a:t>
            </a:r>
          </a:p>
          <a:p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4.Confirmar cambios en Catálogos o productos</a:t>
            </a:r>
          </a:p>
          <a:p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5. Ver qué administrador ha enviado una circular</a:t>
            </a:r>
          </a:p>
          <a:p>
            <a:endParaRPr lang="es-E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E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Administrador</a:t>
            </a:r>
            <a:endParaRPr lang="es-E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5. Ver las ganancias con diferentes filtros(</a:t>
            </a:r>
            <a:r>
              <a:rPr lang="es-E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dia,mes,barrio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servicio,catalogo,producto</a:t>
            </a: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6. Promedio de consumo de servicios con diferentes filtros(</a:t>
            </a:r>
            <a:r>
              <a:rPr lang="es-E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dia,mes,barrio</a:t>
            </a: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s-E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servicio,catalogo,producto</a:t>
            </a: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7. Los 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administradores pueden mandar una circular a los </a:t>
            </a: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clientes</a:t>
            </a:r>
          </a:p>
          <a:p>
            <a:endParaRPr lang="es-E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s-E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E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Operario</a:t>
            </a:r>
            <a:endParaRPr lang="es-E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8. Agregar un reporte</a:t>
            </a:r>
          </a:p>
          <a:p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9. Ver anteriores reportes que le hicieron al cliente</a:t>
            </a:r>
          </a:p>
          <a:p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10. Mostrar un catalogo para así tratar de vender algún producto</a:t>
            </a:r>
          </a:p>
          <a:p>
            <a:endParaRPr lang="es-E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s-E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s-E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s-E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s-E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402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560660" y="450960"/>
            <a:ext cx="112565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Cliente</a:t>
            </a:r>
          </a:p>
          <a:p>
            <a:r>
              <a:rPr lang="es-E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10. </a:t>
            </a: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Aumentar el saldo con una transacción</a:t>
            </a:r>
          </a:p>
          <a:p>
            <a:r>
              <a:rPr lang="es-E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11. </a:t>
            </a: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Comprar un producto </a:t>
            </a:r>
          </a:p>
          <a:p>
            <a:r>
              <a:rPr lang="es-E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12. </a:t>
            </a: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Requerir de un operario en el domicilio</a:t>
            </a:r>
            <a:endParaRPr lang="es-ES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E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13. </a:t>
            </a: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Puntuar Servicio</a:t>
            </a:r>
          </a:p>
          <a:p>
            <a:r>
              <a:rPr lang="es-E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14. </a:t>
            </a: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Imprimir recibo, tanto de servicios como de un producto </a:t>
            </a:r>
            <a:endParaRPr lang="es-E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s-E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s-E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s-E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5610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247</TotalTime>
  <Words>229</Words>
  <Application>Microsoft Office PowerPoint</Application>
  <PresentationFormat>Panorámica</PresentationFormat>
  <Paragraphs>35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Empresa de servicios públicos de agua potable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Empresa de servicios públicos de agua potable</dc:title>
  <dc:creator>sebastian Beltran</dc:creator>
  <cp:lastModifiedBy>Sebas</cp:lastModifiedBy>
  <cp:revision>15</cp:revision>
  <dcterms:created xsi:type="dcterms:W3CDTF">2019-11-20T22:38:55Z</dcterms:created>
  <dcterms:modified xsi:type="dcterms:W3CDTF">2020-02-11T03:04:28Z</dcterms:modified>
</cp:coreProperties>
</file>