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B5E9"/>
    <a:srgbClr val="D60000"/>
    <a:srgbClr val="B888DC"/>
    <a:srgbClr val="474747"/>
    <a:srgbClr val="3F3F3F"/>
    <a:srgbClr val="606060"/>
    <a:srgbClr val="6F6F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38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09376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62388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3211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1036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7684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00656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7920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7593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829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5876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3293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56E99-8CD4-4561-97E7-16E3B43729D5}" type="datetimeFigureOut">
              <a:rPr lang="es-ES" smtClean="0"/>
              <a:t>21/10/2023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F5F9C-410A-4C9E-87DE-CD419FAAA63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084254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oftware - Free computer icons">
            <a:extLst>
              <a:ext uri="{FF2B5EF4-FFF2-40B4-BE49-F238E27FC236}">
                <a16:creationId xmlns:a16="http://schemas.microsoft.com/office/drawing/2014/main" id="{FF480B7A-8CAE-48A0-9C01-20D7081B03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1667" y="1040355"/>
            <a:ext cx="2566332" cy="25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g data Special Lineal color icon">
            <a:extLst>
              <a:ext uri="{FF2B5EF4-FFF2-40B4-BE49-F238E27FC236}">
                <a16:creationId xmlns:a16="http://schemas.microsoft.com/office/drawing/2014/main" id="{945FE37A-A213-40C5-B4C7-A1EA846871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9819" y="945484"/>
            <a:ext cx="3034637" cy="30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F00889C7-CF0E-4F9C-AA62-2F28CBA77A0C}"/>
              </a:ext>
            </a:extLst>
          </p:cNvPr>
          <p:cNvSpPr txBox="1"/>
          <p:nvPr/>
        </p:nvSpPr>
        <p:spPr>
          <a:xfrm>
            <a:off x="1061499" y="3790611"/>
            <a:ext cx="384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B888DC"/>
                </a:solidFill>
                <a:latin typeface="Bahnschrift" panose="020B0502040204020203" pitchFamily="34" charset="0"/>
              </a:rPr>
              <a:t>Mi programa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0979F0CC-D2D9-4FF8-9F69-736304EE6921}"/>
              </a:ext>
            </a:extLst>
          </p:cNvPr>
          <p:cNvSpPr txBox="1"/>
          <p:nvPr/>
        </p:nvSpPr>
        <p:spPr>
          <a:xfrm>
            <a:off x="7394311" y="3790611"/>
            <a:ext cx="384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B888DC"/>
                </a:solidFill>
                <a:latin typeface="Bahnschrift" panose="020B0502040204020203" pitchFamily="34" charset="0"/>
              </a:rPr>
              <a:t>Datos</a:t>
            </a:r>
          </a:p>
        </p:txBody>
      </p:sp>
      <p:sp>
        <p:nvSpPr>
          <p:cNvPr id="5" name="Flecha: a la derecha 4">
            <a:extLst>
              <a:ext uri="{FF2B5EF4-FFF2-40B4-BE49-F238E27FC236}">
                <a16:creationId xmlns:a16="http://schemas.microsoft.com/office/drawing/2014/main" id="{5F979427-2732-49F3-8C41-3C616AF67376}"/>
              </a:ext>
            </a:extLst>
          </p:cNvPr>
          <p:cNvSpPr/>
          <p:nvPr/>
        </p:nvSpPr>
        <p:spPr>
          <a:xfrm rot="10800000">
            <a:off x="5136196" y="2323521"/>
            <a:ext cx="1885426" cy="629174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pic>
        <p:nvPicPr>
          <p:cNvPr id="1030" name="Picture 6" descr="Free Keyboard SVG, PNG Icon, Symbol. Download Image.">
            <a:extLst>
              <a:ext uri="{FF2B5EF4-FFF2-40B4-BE49-F238E27FC236}">
                <a16:creationId xmlns:a16="http://schemas.microsoft.com/office/drawing/2014/main" id="{F5A5B975-94F2-491A-A202-AE9F96276D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6026" y="3790611"/>
            <a:ext cx="2725271" cy="27252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igno de multiplicación 5">
            <a:extLst>
              <a:ext uri="{FF2B5EF4-FFF2-40B4-BE49-F238E27FC236}">
                <a16:creationId xmlns:a16="http://schemas.microsoft.com/office/drawing/2014/main" id="{7F062C22-FFD5-460B-A805-8E620C07E673}"/>
              </a:ext>
            </a:extLst>
          </p:cNvPr>
          <p:cNvSpPr/>
          <p:nvPr/>
        </p:nvSpPr>
        <p:spPr>
          <a:xfrm>
            <a:off x="5031190" y="4498497"/>
            <a:ext cx="2554941" cy="1929197"/>
          </a:xfrm>
          <a:prstGeom prst="mathMultiply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24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" grpId="0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TXT File - Free computer icons">
            <a:extLst>
              <a:ext uri="{FF2B5EF4-FFF2-40B4-BE49-F238E27FC236}">
                <a16:creationId xmlns:a16="http://schemas.microsoft.com/office/drawing/2014/main" id="{A3FC2C02-A357-46C9-9819-D5CE1C2E4F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8856" y="629874"/>
            <a:ext cx="3514288" cy="3514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00FFAEA-51F1-4B82-A5CF-5D0B64947C91}"/>
              </a:ext>
            </a:extLst>
          </p:cNvPr>
          <p:cNvSpPr txBox="1"/>
          <p:nvPr/>
        </p:nvSpPr>
        <p:spPr>
          <a:xfrm>
            <a:off x="3409251" y="4327506"/>
            <a:ext cx="53734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B888DC"/>
                </a:solidFill>
                <a:latin typeface="Bahnschrift" panose="020B0502040204020203" pitchFamily="34" charset="0"/>
              </a:rPr>
              <a:t>Archivo de texto</a:t>
            </a:r>
          </a:p>
        </p:txBody>
      </p:sp>
    </p:spTree>
    <p:extLst>
      <p:ext uri="{BB962C8B-B14F-4D97-AF65-F5344CB8AC3E}">
        <p14:creationId xmlns:p14="http://schemas.microsoft.com/office/powerpoint/2010/main" val="347906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Software - Free computer icons">
            <a:extLst>
              <a:ext uri="{FF2B5EF4-FFF2-40B4-BE49-F238E27FC236}">
                <a16:creationId xmlns:a16="http://schemas.microsoft.com/office/drawing/2014/main" id="{301DCC30-1458-45FA-9895-E879A55995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9329" y="1510138"/>
            <a:ext cx="2566332" cy="2566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Big data Special Lineal color icon">
            <a:extLst>
              <a:ext uri="{FF2B5EF4-FFF2-40B4-BE49-F238E27FC236}">
                <a16:creationId xmlns:a16="http://schemas.microsoft.com/office/drawing/2014/main" id="{B4AE6FD7-9C70-404D-B2B7-0563C4D57C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481" y="1415267"/>
            <a:ext cx="3034637" cy="3034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26CE4AD3-5928-4DE5-8FC7-B854039B130A}"/>
              </a:ext>
            </a:extLst>
          </p:cNvPr>
          <p:cNvSpPr txBox="1"/>
          <p:nvPr/>
        </p:nvSpPr>
        <p:spPr>
          <a:xfrm>
            <a:off x="709161" y="4260394"/>
            <a:ext cx="384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B888DC"/>
                </a:solidFill>
                <a:latin typeface="Bahnschrift" panose="020B0502040204020203" pitchFamily="34" charset="0"/>
              </a:rPr>
              <a:t>Mi programa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E429BA1-AABC-42F5-882B-1BD433E28EB0}"/>
              </a:ext>
            </a:extLst>
          </p:cNvPr>
          <p:cNvSpPr txBox="1"/>
          <p:nvPr/>
        </p:nvSpPr>
        <p:spPr>
          <a:xfrm>
            <a:off x="7041973" y="4260394"/>
            <a:ext cx="3845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4000" dirty="0">
                <a:solidFill>
                  <a:srgbClr val="B888DC"/>
                </a:solidFill>
                <a:latin typeface="Bahnschrift" panose="020B0502040204020203" pitchFamily="34" charset="0"/>
              </a:rPr>
              <a:t>Datos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04899AB-785A-4E73-AF93-2A42DE8C9362}"/>
              </a:ext>
            </a:extLst>
          </p:cNvPr>
          <p:cNvSpPr/>
          <p:nvPr/>
        </p:nvSpPr>
        <p:spPr>
          <a:xfrm rot="10800000">
            <a:off x="4783858" y="2793304"/>
            <a:ext cx="1885426" cy="629174"/>
          </a:xfrm>
          <a:prstGeom prst="rightArrow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Signo de multiplicación 8">
            <a:extLst>
              <a:ext uri="{FF2B5EF4-FFF2-40B4-BE49-F238E27FC236}">
                <a16:creationId xmlns:a16="http://schemas.microsoft.com/office/drawing/2014/main" id="{35F9464F-0B5F-4C4C-B172-7F732CE47ECF}"/>
              </a:ext>
            </a:extLst>
          </p:cNvPr>
          <p:cNvSpPr/>
          <p:nvPr/>
        </p:nvSpPr>
        <p:spPr>
          <a:xfrm>
            <a:off x="4554813" y="2239235"/>
            <a:ext cx="2554941" cy="1929197"/>
          </a:xfrm>
          <a:prstGeom prst="mathMultiply">
            <a:avLst/>
          </a:prstGeom>
          <a:solidFill>
            <a:srgbClr val="D6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315931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 animBg="1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34EBDB26-02D5-4098-A719-C3FE9B3D4E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743832"/>
              </p:ext>
            </p:extLst>
          </p:nvPr>
        </p:nvGraphicFramePr>
        <p:xfrm>
          <a:off x="6238613" y="265457"/>
          <a:ext cx="3542950" cy="433278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3542950">
                  <a:extLst>
                    <a:ext uri="{9D8B030D-6E8A-4147-A177-3AD203B41FA5}">
                      <a16:colId xmlns:a16="http://schemas.microsoft.com/office/drawing/2014/main" val="2356325992"/>
                    </a:ext>
                  </a:extLst>
                </a:gridCol>
              </a:tblGrid>
              <a:tr h="854597">
                <a:tc>
                  <a:txBody>
                    <a:bodyPr/>
                    <a:lstStyle/>
                    <a:p>
                      <a:pPr algn="ctr"/>
                      <a:r>
                        <a:rPr lang="es-ES" sz="5400" dirty="0"/>
                        <a:t>Archivo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7438"/>
                  </a:ext>
                </a:extLst>
              </a:tr>
              <a:tr h="854597">
                <a:tc>
                  <a:txBody>
                    <a:bodyPr/>
                    <a:lstStyle/>
                    <a:p>
                      <a:pPr algn="ctr"/>
                      <a:r>
                        <a:rPr lang="es-ES" sz="4800" dirty="0"/>
                        <a:t>Francisco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2807316"/>
                  </a:ext>
                </a:extLst>
              </a:tr>
              <a:tr h="854597">
                <a:tc>
                  <a:txBody>
                    <a:bodyPr/>
                    <a:lstStyle/>
                    <a:p>
                      <a:pPr algn="ctr"/>
                      <a:r>
                        <a:rPr lang="es-ES" sz="4400" dirty="0"/>
                        <a:t>Selene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5514287"/>
                  </a:ext>
                </a:extLst>
              </a:tr>
              <a:tr h="854597">
                <a:tc>
                  <a:txBody>
                    <a:bodyPr/>
                    <a:lstStyle/>
                    <a:p>
                      <a:pPr algn="ctr"/>
                      <a:r>
                        <a:rPr lang="es-ES" sz="4400" dirty="0"/>
                        <a:t>Pettinato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508817"/>
                  </a:ext>
                </a:extLst>
              </a:tr>
              <a:tr h="854597">
                <a:tc>
                  <a:txBody>
                    <a:bodyPr/>
                    <a:lstStyle/>
                    <a:p>
                      <a:pPr algn="ctr"/>
                      <a:r>
                        <a:rPr lang="es-ES" sz="4400" dirty="0"/>
                        <a:t>Pipi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216449"/>
                  </a:ext>
                </a:extLst>
              </a:tr>
            </a:tbl>
          </a:graphicData>
        </a:graphic>
      </p:graphicFrame>
      <p:sp>
        <p:nvSpPr>
          <p:cNvPr id="5" name="CuadroTexto 4">
            <a:extLst>
              <a:ext uri="{FF2B5EF4-FFF2-40B4-BE49-F238E27FC236}">
                <a16:creationId xmlns:a16="http://schemas.microsoft.com/office/drawing/2014/main" id="{58809452-591D-47E6-BEE8-D6B604C365EB}"/>
              </a:ext>
            </a:extLst>
          </p:cNvPr>
          <p:cNvSpPr txBox="1"/>
          <p:nvPr/>
        </p:nvSpPr>
        <p:spPr>
          <a:xfrm>
            <a:off x="581803" y="159201"/>
            <a:ext cx="4963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>
                <a:solidFill>
                  <a:srgbClr val="D3B5E9"/>
                </a:solidFill>
              </a:rPr>
              <a:t>Al iniciar sin poner ningún </a:t>
            </a:r>
          </a:p>
          <a:p>
            <a:pPr algn="ctr"/>
            <a:r>
              <a:rPr lang="es-ES" sz="2400" dirty="0" err="1">
                <a:solidFill>
                  <a:srgbClr val="D3B5E9"/>
                </a:solidFill>
              </a:rPr>
              <a:t>parametro</a:t>
            </a:r>
            <a:r>
              <a:rPr lang="es-ES" sz="2400" dirty="0">
                <a:solidFill>
                  <a:srgbClr val="D3B5E9"/>
                </a:solidFill>
              </a:rPr>
              <a:t>, el archivo se formatea y se</a:t>
            </a:r>
          </a:p>
          <a:p>
            <a:pPr algn="ctr"/>
            <a:r>
              <a:rPr lang="es-ES" sz="2400" dirty="0">
                <a:solidFill>
                  <a:srgbClr val="D3B5E9"/>
                </a:solidFill>
              </a:rPr>
              <a:t>arranca a escribir desde la posición 0:</a:t>
            </a:r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A4D0055F-5F63-49C3-BE48-62536F86D927}"/>
              </a:ext>
            </a:extLst>
          </p:cNvPr>
          <p:cNvSpPr/>
          <p:nvPr/>
        </p:nvSpPr>
        <p:spPr>
          <a:xfrm>
            <a:off x="766361" y="1188948"/>
            <a:ext cx="5067400" cy="822122"/>
          </a:xfrm>
          <a:prstGeom prst="rightArrow">
            <a:avLst/>
          </a:prstGeom>
          <a:solidFill>
            <a:srgbClr val="D3B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2B6A182-17FD-4E96-8BAF-2086EF667E22}"/>
              </a:ext>
            </a:extLst>
          </p:cNvPr>
          <p:cNvSpPr txBox="1"/>
          <p:nvPr/>
        </p:nvSpPr>
        <p:spPr>
          <a:xfrm>
            <a:off x="432604" y="3429000"/>
            <a:ext cx="49959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ES" sz="2400" dirty="0">
                <a:solidFill>
                  <a:srgbClr val="D3B5E9"/>
                </a:solidFill>
              </a:rPr>
              <a:t>Al abrir el archivo usando </a:t>
            </a:r>
            <a:r>
              <a:rPr lang="es-ES" sz="2400" b="1" dirty="0">
                <a:solidFill>
                  <a:schemeClr val="tx1">
                    <a:lumMod val="95000"/>
                  </a:schemeClr>
                </a:solidFill>
              </a:rPr>
              <a:t>ios::app</a:t>
            </a:r>
            <a:r>
              <a:rPr lang="es-ES" sz="2400" dirty="0">
                <a:solidFill>
                  <a:srgbClr val="D3B5E9"/>
                </a:solidFill>
              </a:rPr>
              <a:t>, </a:t>
            </a:r>
          </a:p>
          <a:p>
            <a:pPr algn="ctr"/>
            <a:r>
              <a:rPr lang="es-ES" sz="2400" dirty="0">
                <a:solidFill>
                  <a:srgbClr val="D3B5E9"/>
                </a:solidFill>
              </a:rPr>
              <a:t>el archivo se empezará escribir a partir</a:t>
            </a:r>
          </a:p>
          <a:p>
            <a:pPr algn="ctr"/>
            <a:r>
              <a:rPr lang="es-ES" sz="2400" dirty="0">
                <a:solidFill>
                  <a:srgbClr val="D3B5E9"/>
                </a:solidFill>
              </a:rPr>
              <a:t>de la última posición cargada:</a:t>
            </a:r>
          </a:p>
        </p:txBody>
      </p:sp>
      <p:sp>
        <p:nvSpPr>
          <p:cNvPr id="8" name="Flecha: a la derecha 7">
            <a:extLst>
              <a:ext uri="{FF2B5EF4-FFF2-40B4-BE49-F238E27FC236}">
                <a16:creationId xmlns:a16="http://schemas.microsoft.com/office/drawing/2014/main" id="{453B2057-8444-43F9-94BB-7AF05CE40112}"/>
              </a:ext>
            </a:extLst>
          </p:cNvPr>
          <p:cNvSpPr/>
          <p:nvPr/>
        </p:nvSpPr>
        <p:spPr>
          <a:xfrm>
            <a:off x="529680" y="4724080"/>
            <a:ext cx="5067400" cy="822122"/>
          </a:xfrm>
          <a:prstGeom prst="rightArrow">
            <a:avLst/>
          </a:prstGeom>
          <a:solidFill>
            <a:srgbClr val="D3B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AE44BC5E-5F92-42BC-82A0-9AA44FD15979}"/>
              </a:ext>
            </a:extLst>
          </p:cNvPr>
          <p:cNvSpPr/>
          <p:nvPr/>
        </p:nvSpPr>
        <p:spPr>
          <a:xfrm>
            <a:off x="6238613" y="4598245"/>
            <a:ext cx="3542950" cy="1039157"/>
          </a:xfrm>
          <a:prstGeom prst="rect">
            <a:avLst/>
          </a:prstGeom>
          <a:solidFill>
            <a:srgbClr val="D3B5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4800" dirty="0"/>
              <a:t>Ricky</a:t>
            </a:r>
          </a:p>
        </p:txBody>
      </p:sp>
    </p:spTree>
    <p:extLst>
      <p:ext uri="{BB962C8B-B14F-4D97-AF65-F5344CB8AC3E}">
        <p14:creationId xmlns:p14="http://schemas.microsoft.com/office/powerpoint/2010/main" val="1810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1"/>
      <p:bldP spid="8" grpId="1" animBg="1"/>
      <p:bldP spid="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247</TotalTime>
  <Words>58</Words>
  <Application>Microsoft Office PowerPoint</Application>
  <PresentationFormat>Panorámica</PresentationFormat>
  <Paragraphs>17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Bahnschrift</vt:lpstr>
      <vt:lpstr>Calibri</vt:lpstr>
      <vt:lpstr>Calibri Light</vt:lpstr>
      <vt:lpstr>Office Theme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Tomás Schlotahuer</dc:creator>
  <cp:lastModifiedBy>Tomás Schlotahuer</cp:lastModifiedBy>
  <cp:revision>9</cp:revision>
  <dcterms:created xsi:type="dcterms:W3CDTF">2023-10-21T07:26:02Z</dcterms:created>
  <dcterms:modified xsi:type="dcterms:W3CDTF">2023-10-22T04:15:38Z</dcterms:modified>
</cp:coreProperties>
</file>