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Doppio One"/>
      <p:regular r:id="rId25"/>
    </p:embeddedFont>
    <p:embeddedFont>
      <p:font typeface="Encode Sans"/>
      <p:regular r:id="rId26"/>
      <p:bold r:id="rId27"/>
    </p:embeddedFont>
    <p:embeddedFont>
      <p:font typeface="Sora"/>
      <p:regular r:id="rId28"/>
      <p:bold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C69B318-5517-4292-A3A4-F458718D4712}">
  <a:tblStyle styleId="{1C69B318-5517-4292-A3A4-F458718D47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ncodeSans-regular.fntdata"/><Relationship Id="rId25" Type="http://schemas.openxmlformats.org/officeDocument/2006/relationships/font" Target="fonts/DoppioOne-regular.fntdata"/><Relationship Id="rId28" Type="http://schemas.openxmlformats.org/officeDocument/2006/relationships/font" Target="fonts/Sora-regular.fntdata"/><Relationship Id="rId27" Type="http://schemas.openxmlformats.org/officeDocument/2006/relationships/font" Target="fonts/Encode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o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87fa921f8d_0_1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87fa921f8d_0_1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172b1845856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172b1845856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2d426205e53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2d426205e53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54dda1946d_4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0" name="Google Shape;2580;g54dda1946d_4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2d426205e53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2d426205e53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8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184d99d1a7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184d99d1a7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g2d4264d560e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2" name="Google Shape;2842;g2d4264d560e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7" name="Google Shape;2857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d426205e53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d426205e53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2d4264d560e_5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2d4264d560e_5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2d426205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2d426205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5" name="Google Shape;1585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2d426205e5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2d426205e5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g2d426205e53_0_1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2" name="Google Shape;1872;g2d426205e53_0_1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2d4264d560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2d4264d560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d426205e53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2d426205e53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Registro de Población Universitaria</a:t>
            </a:r>
            <a:endParaRPr b="0" sz="37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5"/>
            <a:ext cx="4586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Fundamentos de Computaci</a:t>
            </a:r>
            <a:r>
              <a:rPr lang="en"/>
              <a:t>ón - FCyT - UADER</a:t>
            </a:r>
            <a:endParaRPr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3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Capacitaciones</a:t>
            </a:r>
            <a:endParaRPr/>
          </a:p>
        </p:txBody>
      </p:sp>
      <p:grpSp>
        <p:nvGrpSpPr>
          <p:cNvPr id="2319" name="Google Shape;2319;p30"/>
          <p:cNvGrpSpPr/>
          <p:nvPr/>
        </p:nvGrpSpPr>
        <p:grpSpPr>
          <a:xfrm>
            <a:off x="851264" y="1481700"/>
            <a:ext cx="7711061" cy="808500"/>
            <a:chOff x="713089" y="1241625"/>
            <a:chExt cx="7711061" cy="808500"/>
          </a:xfrm>
        </p:grpSpPr>
        <p:sp>
          <p:nvSpPr>
            <p:cNvPr id="2320" name="Google Shape;2320;p30"/>
            <p:cNvSpPr txBox="1"/>
            <p:nvPr/>
          </p:nvSpPr>
          <p:spPr>
            <a:xfrm>
              <a:off x="1556718" y="1379063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Encargados</a:t>
              </a:r>
              <a:endParaRPr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321" name="Google Shape;2321;p30"/>
            <p:cNvSpPr txBox="1"/>
            <p:nvPr/>
          </p:nvSpPr>
          <p:spPr>
            <a:xfrm>
              <a:off x="4008159" y="1379063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Sistema</a:t>
              </a:r>
              <a:endPara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22" name="Google Shape;2322;p30"/>
            <p:cNvSpPr/>
            <p:nvPr/>
          </p:nvSpPr>
          <p:spPr>
            <a:xfrm>
              <a:off x="713089" y="1414613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11C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01</a:t>
              </a:r>
              <a:endParaRPr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23" name="Google Shape;2323;p30"/>
            <p:cNvSpPr txBox="1"/>
            <p:nvPr/>
          </p:nvSpPr>
          <p:spPr>
            <a:xfrm>
              <a:off x="5821950" y="1241625"/>
              <a:ext cx="2602200" cy="8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13359" lvl="0" marL="18288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Administrar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indent="-213359" lvl="0" marL="18288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Actualizar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indent="-213359" lvl="0" marL="18288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Registrar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324" name="Google Shape;2324;p30"/>
          <p:cNvGrpSpPr/>
          <p:nvPr/>
        </p:nvGrpSpPr>
        <p:grpSpPr>
          <a:xfrm>
            <a:off x="851264" y="3285850"/>
            <a:ext cx="7711061" cy="527700"/>
            <a:chOff x="713089" y="3045775"/>
            <a:chExt cx="7711061" cy="527700"/>
          </a:xfrm>
        </p:grpSpPr>
        <p:sp>
          <p:nvSpPr>
            <p:cNvPr id="2325" name="Google Shape;2325;p30"/>
            <p:cNvSpPr txBox="1"/>
            <p:nvPr/>
          </p:nvSpPr>
          <p:spPr>
            <a:xfrm>
              <a:off x="1556718" y="3045775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Autoridades</a:t>
              </a:r>
              <a:endParaRPr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326" name="Google Shape;2326;p30"/>
            <p:cNvSpPr txBox="1"/>
            <p:nvPr/>
          </p:nvSpPr>
          <p:spPr>
            <a:xfrm>
              <a:off x="4008159" y="3045775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Firma digital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27" name="Google Shape;2327;p30"/>
            <p:cNvSpPr/>
            <p:nvPr/>
          </p:nvSpPr>
          <p:spPr>
            <a:xfrm>
              <a:off x="713089" y="3081321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11C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03</a:t>
              </a:r>
              <a:endParaRPr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28" name="Google Shape;2328;p30"/>
            <p:cNvSpPr txBox="1"/>
            <p:nvPr/>
          </p:nvSpPr>
          <p:spPr>
            <a:xfrm>
              <a:off x="5821950" y="3045775"/>
              <a:ext cx="2602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2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Configurar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  <a:p>
              <a:pPr indent="-12192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Firmar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329" name="Google Shape;2329;p30"/>
          <p:cNvGrpSpPr/>
          <p:nvPr/>
        </p:nvGrpSpPr>
        <p:grpSpPr>
          <a:xfrm>
            <a:off x="851264" y="2424625"/>
            <a:ext cx="7711061" cy="528525"/>
            <a:chOff x="713089" y="2184550"/>
            <a:chExt cx="7711061" cy="528525"/>
          </a:xfrm>
        </p:grpSpPr>
        <p:sp>
          <p:nvSpPr>
            <p:cNvPr id="2330" name="Google Shape;2330;p30"/>
            <p:cNvSpPr txBox="1"/>
            <p:nvPr/>
          </p:nvSpPr>
          <p:spPr>
            <a:xfrm>
              <a:off x="1556718" y="2184550"/>
              <a:ext cx="1663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Doppio One"/>
                  <a:ea typeface="Doppio One"/>
                  <a:cs typeface="Doppio One"/>
                  <a:sym typeface="Doppio One"/>
                </a:rPr>
                <a:t>Estudiantes</a:t>
              </a:r>
              <a:endParaRPr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endParaRPr>
            </a:p>
          </p:txBody>
        </p:sp>
        <p:sp>
          <p:nvSpPr>
            <p:cNvPr id="2331" name="Google Shape;2331;p30"/>
            <p:cNvSpPr txBox="1"/>
            <p:nvPr/>
          </p:nvSpPr>
          <p:spPr>
            <a:xfrm>
              <a:off x="4008159" y="2185375"/>
              <a:ext cx="18138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Formularios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32" name="Google Shape;2332;p30"/>
            <p:cNvSpPr/>
            <p:nvPr/>
          </p:nvSpPr>
          <p:spPr>
            <a:xfrm>
              <a:off x="713089" y="2220921"/>
              <a:ext cx="456600" cy="456600"/>
            </a:xfrm>
            <a:prstGeom prst="ellipse">
              <a:avLst/>
            </a:prstGeom>
            <a:noFill/>
            <a:ln cap="flat" cmpd="sng" w="9525">
              <a:solidFill>
                <a:srgbClr val="11C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02</a:t>
              </a:r>
              <a:endParaRPr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  <p:sp>
          <p:nvSpPr>
            <p:cNvPr id="2333" name="Google Shape;2333;p30"/>
            <p:cNvSpPr txBox="1"/>
            <p:nvPr/>
          </p:nvSpPr>
          <p:spPr>
            <a:xfrm>
              <a:off x="5821950" y="2185375"/>
              <a:ext cx="2602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121920" lvl="0" marL="9144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Encode Sans"/>
                <a:buChar char="●"/>
              </a:pPr>
              <a:r>
                <a:rPr lang="en" sz="1200">
                  <a:solidFill>
                    <a:schemeClr val="dk1"/>
                  </a:solidFill>
                  <a:latin typeface="Encode Sans"/>
                  <a:ea typeface="Encode Sans"/>
                  <a:cs typeface="Encode Sans"/>
                  <a:sym typeface="Encode Sans"/>
                </a:rPr>
                <a:t>Cargar</a:t>
              </a:r>
              <a:endPara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endParaRPr>
            </a:p>
          </p:txBody>
        </p:sp>
      </p:grpSp>
      <p:grpSp>
        <p:nvGrpSpPr>
          <p:cNvPr id="2334" name="Google Shape;2334;p30"/>
          <p:cNvGrpSpPr/>
          <p:nvPr/>
        </p:nvGrpSpPr>
        <p:grpSpPr>
          <a:xfrm flipH="1">
            <a:off x="7205892" y="904971"/>
            <a:ext cx="1225000" cy="576722"/>
            <a:chOff x="835132" y="1750471"/>
            <a:chExt cx="1225000" cy="576722"/>
          </a:xfrm>
        </p:grpSpPr>
        <p:sp>
          <p:nvSpPr>
            <p:cNvPr id="2335" name="Google Shape;2335;p30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0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0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0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0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0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0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0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0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0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0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0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0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0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9" name="Google Shape;2349;p30"/>
          <p:cNvGrpSpPr/>
          <p:nvPr/>
        </p:nvGrpSpPr>
        <p:grpSpPr>
          <a:xfrm>
            <a:off x="7598728" y="1059738"/>
            <a:ext cx="344085" cy="267195"/>
            <a:chOff x="6639491" y="4329238"/>
            <a:chExt cx="344085" cy="267195"/>
          </a:xfrm>
        </p:grpSpPr>
        <p:sp>
          <p:nvSpPr>
            <p:cNvPr id="2350" name="Google Shape;2350;p30"/>
            <p:cNvSpPr/>
            <p:nvPr/>
          </p:nvSpPr>
          <p:spPr>
            <a:xfrm>
              <a:off x="6697788" y="4352609"/>
              <a:ext cx="275467" cy="177465"/>
            </a:xfrm>
            <a:custGeom>
              <a:rect b="b" l="l" r="r" t="t"/>
              <a:pathLst>
                <a:path extrusionOk="0" h="6758" w="1049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0"/>
            <p:cNvSpPr/>
            <p:nvPr/>
          </p:nvSpPr>
          <p:spPr>
            <a:xfrm>
              <a:off x="6735734" y="4530311"/>
              <a:ext cx="46533" cy="22137"/>
            </a:xfrm>
            <a:custGeom>
              <a:rect b="b" l="l" r="r" t="t"/>
              <a:pathLst>
                <a:path extrusionOk="0" h="843" w="1772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0"/>
            <p:cNvSpPr/>
            <p:nvPr/>
          </p:nvSpPr>
          <p:spPr>
            <a:xfrm>
              <a:off x="6746290" y="4472250"/>
              <a:ext cx="35976" cy="58087"/>
            </a:xfrm>
            <a:custGeom>
              <a:rect b="b" l="l" r="r" t="t"/>
              <a:pathLst>
                <a:path extrusionOk="0" h="2212" w="137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0"/>
            <p:cNvSpPr/>
            <p:nvPr/>
          </p:nvSpPr>
          <p:spPr>
            <a:xfrm>
              <a:off x="6701307" y="4462455"/>
              <a:ext cx="39994" cy="23897"/>
            </a:xfrm>
            <a:custGeom>
              <a:rect b="b" l="l" r="r" t="t"/>
              <a:pathLst>
                <a:path extrusionOk="0" h="910" w="1523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0"/>
            <p:cNvSpPr/>
            <p:nvPr/>
          </p:nvSpPr>
          <p:spPr>
            <a:xfrm>
              <a:off x="6697788" y="4352609"/>
              <a:ext cx="9086" cy="109609"/>
            </a:xfrm>
            <a:custGeom>
              <a:rect b="b" l="l" r="r" t="t"/>
              <a:pathLst>
                <a:path extrusionOk="0" h="4174" w="346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0"/>
            <p:cNvSpPr/>
            <p:nvPr/>
          </p:nvSpPr>
          <p:spPr>
            <a:xfrm>
              <a:off x="6697788" y="4351874"/>
              <a:ext cx="275467" cy="9060"/>
            </a:xfrm>
            <a:custGeom>
              <a:rect b="b" l="l" r="r" t="t"/>
              <a:pathLst>
                <a:path extrusionOk="0" h="345" w="1049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0"/>
            <p:cNvSpPr/>
            <p:nvPr/>
          </p:nvSpPr>
          <p:spPr>
            <a:xfrm>
              <a:off x="6726201" y="4529050"/>
              <a:ext cx="257374" cy="24658"/>
            </a:xfrm>
            <a:custGeom>
              <a:rect b="b" l="l" r="r" t="t"/>
              <a:pathLst>
                <a:path extrusionOk="0" h="939" w="9801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0"/>
            <p:cNvSpPr/>
            <p:nvPr/>
          </p:nvSpPr>
          <p:spPr>
            <a:xfrm>
              <a:off x="6687757" y="4329238"/>
              <a:ext cx="295819" cy="24422"/>
            </a:xfrm>
            <a:custGeom>
              <a:rect b="b" l="l" r="r" t="t"/>
              <a:pathLst>
                <a:path extrusionOk="0" h="930" w="11265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0"/>
            <p:cNvSpPr/>
            <p:nvPr/>
          </p:nvSpPr>
          <p:spPr>
            <a:xfrm>
              <a:off x="6799073" y="4445097"/>
              <a:ext cx="23398" cy="54306"/>
            </a:xfrm>
            <a:custGeom>
              <a:rect b="b" l="l" r="r" t="t"/>
              <a:pathLst>
                <a:path extrusionOk="0" h="2068" w="891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0"/>
            <p:cNvSpPr/>
            <p:nvPr/>
          </p:nvSpPr>
          <p:spPr>
            <a:xfrm>
              <a:off x="6838778" y="4421988"/>
              <a:ext cx="23398" cy="77414"/>
            </a:xfrm>
            <a:custGeom>
              <a:rect b="b" l="l" r="r" t="t"/>
              <a:pathLst>
                <a:path extrusionOk="0" h="2948" w="891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0"/>
            <p:cNvSpPr/>
            <p:nvPr/>
          </p:nvSpPr>
          <p:spPr>
            <a:xfrm>
              <a:off x="6877485" y="4435801"/>
              <a:ext cx="23161" cy="63365"/>
            </a:xfrm>
            <a:custGeom>
              <a:rect b="b" l="l" r="r" t="t"/>
              <a:pathLst>
                <a:path extrusionOk="0" h="2413" w="882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0"/>
            <p:cNvSpPr/>
            <p:nvPr/>
          </p:nvSpPr>
          <p:spPr>
            <a:xfrm>
              <a:off x="6918214" y="4390319"/>
              <a:ext cx="23398" cy="108848"/>
            </a:xfrm>
            <a:custGeom>
              <a:rect b="b" l="l" r="r" t="t"/>
              <a:pathLst>
                <a:path extrusionOk="0" h="4145" w="891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0"/>
            <p:cNvSpPr/>
            <p:nvPr/>
          </p:nvSpPr>
          <p:spPr>
            <a:xfrm>
              <a:off x="6720923" y="4382283"/>
              <a:ext cx="44248" cy="11082"/>
            </a:xfrm>
            <a:custGeom>
              <a:rect b="b" l="l" r="r" t="t"/>
              <a:pathLst>
                <a:path extrusionOk="0" h="422" w="1685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0"/>
            <p:cNvSpPr/>
            <p:nvPr/>
          </p:nvSpPr>
          <p:spPr>
            <a:xfrm>
              <a:off x="6720923" y="4400875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0"/>
            <p:cNvSpPr/>
            <p:nvPr/>
          </p:nvSpPr>
          <p:spPr>
            <a:xfrm>
              <a:off x="6720923" y="4419231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0"/>
            <p:cNvSpPr/>
            <p:nvPr/>
          </p:nvSpPr>
          <p:spPr>
            <a:xfrm>
              <a:off x="6720923" y="4437560"/>
              <a:ext cx="60345" cy="11082"/>
            </a:xfrm>
            <a:custGeom>
              <a:rect b="b" l="l" r="r" t="t"/>
              <a:pathLst>
                <a:path extrusionOk="0" h="422" w="2298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0"/>
            <p:cNvSpPr/>
            <p:nvPr/>
          </p:nvSpPr>
          <p:spPr>
            <a:xfrm>
              <a:off x="6639491" y="4461956"/>
              <a:ext cx="134740" cy="134477"/>
            </a:xfrm>
            <a:custGeom>
              <a:rect b="b" l="l" r="r" t="t"/>
              <a:pathLst>
                <a:path extrusionOk="0" h="5121" w="5131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0"/>
            <p:cNvSpPr/>
            <p:nvPr/>
          </p:nvSpPr>
          <p:spPr>
            <a:xfrm>
              <a:off x="6673918" y="4502396"/>
              <a:ext cx="29936" cy="53807"/>
            </a:xfrm>
            <a:custGeom>
              <a:rect b="b" l="l" r="r" t="t"/>
              <a:pathLst>
                <a:path extrusionOk="0" h="2049" w="114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31"/>
          <p:cNvSpPr txBox="1"/>
          <p:nvPr>
            <p:ph type="title"/>
          </p:nvPr>
        </p:nvSpPr>
        <p:spPr>
          <a:xfrm>
            <a:off x="3668600" y="2623450"/>
            <a:ext cx="49041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</a:t>
            </a:r>
            <a:endParaRPr/>
          </a:p>
        </p:txBody>
      </p:sp>
      <p:sp>
        <p:nvSpPr>
          <p:cNvPr id="2373" name="Google Shape;2373;p31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374" name="Google Shape;2374;p31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2375" name="Google Shape;2375;p31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1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1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1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1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1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1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1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1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1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1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1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1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1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1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1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1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1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1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1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1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1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1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1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1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1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1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1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1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1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1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1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1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1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1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1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1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1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1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1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1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1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1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1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1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1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1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1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1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1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1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1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1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1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1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1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1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1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1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1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1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1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1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1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1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1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1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1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1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1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1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1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1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1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1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1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1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1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1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1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1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1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1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1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1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3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Cronograma de trabajo</a:t>
            </a:r>
            <a:endParaRPr/>
          </a:p>
        </p:txBody>
      </p:sp>
      <p:sp>
        <p:nvSpPr>
          <p:cNvPr id="2583" name="Google Shape;2583;p32"/>
          <p:cNvSpPr/>
          <p:nvPr/>
        </p:nvSpPr>
        <p:spPr>
          <a:xfrm>
            <a:off x="1531125" y="1437900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32"/>
          <p:cNvSpPr/>
          <p:nvPr/>
        </p:nvSpPr>
        <p:spPr>
          <a:xfrm>
            <a:off x="3495025" y="1437900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32"/>
          <p:cNvSpPr/>
          <p:nvPr/>
        </p:nvSpPr>
        <p:spPr>
          <a:xfrm>
            <a:off x="5458925" y="1437900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32"/>
          <p:cNvSpPr/>
          <p:nvPr/>
        </p:nvSpPr>
        <p:spPr>
          <a:xfrm>
            <a:off x="7422825" y="1437900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32"/>
          <p:cNvSpPr txBox="1"/>
          <p:nvPr/>
        </p:nvSpPr>
        <p:spPr>
          <a:xfrm flipH="1">
            <a:off x="7131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Recepción de equipos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8" name="Google Shape;2588;p32"/>
          <p:cNvSpPr txBox="1"/>
          <p:nvPr/>
        </p:nvSpPr>
        <p:spPr>
          <a:xfrm flipH="1">
            <a:off x="2677025" y="1938775"/>
            <a:ext cx="1812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Armado y configuración física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9" name="Google Shape;2589;p32"/>
          <p:cNvSpPr txBox="1"/>
          <p:nvPr/>
        </p:nvSpPr>
        <p:spPr>
          <a:xfrm flipH="1">
            <a:off x="4640925" y="1938775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Instalación y pruebas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0" name="Google Shape;2590;p32"/>
          <p:cNvSpPr txBox="1"/>
          <p:nvPr/>
        </p:nvSpPr>
        <p:spPr>
          <a:xfrm flipH="1">
            <a:off x="6604825" y="1938775"/>
            <a:ext cx="1812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Instalación de SO y software necesario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91" name="Google Shape;2591;p32"/>
          <p:cNvCxnSpPr>
            <a:stCxn id="2583" idx="3"/>
            <a:endCxn id="2584" idx="1"/>
          </p:cNvCxnSpPr>
          <p:nvPr/>
        </p:nvCxnSpPr>
        <p:spPr>
          <a:xfrm>
            <a:off x="1707525" y="15261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2" name="Google Shape;2592;p32"/>
          <p:cNvCxnSpPr>
            <a:stCxn id="2584" idx="3"/>
            <a:endCxn id="2585" idx="1"/>
          </p:cNvCxnSpPr>
          <p:nvPr/>
        </p:nvCxnSpPr>
        <p:spPr>
          <a:xfrm>
            <a:off x="3671425" y="15261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32"/>
          <p:cNvCxnSpPr>
            <a:stCxn id="2585" idx="3"/>
            <a:endCxn id="2586" idx="1"/>
          </p:cNvCxnSpPr>
          <p:nvPr/>
        </p:nvCxnSpPr>
        <p:spPr>
          <a:xfrm>
            <a:off x="5635325" y="1526100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32"/>
          <p:cNvCxnSpPr>
            <a:stCxn id="2583" idx="2"/>
            <a:endCxn id="2587" idx="0"/>
          </p:cNvCxnSpPr>
          <p:nvPr/>
        </p:nvCxnSpPr>
        <p:spPr>
          <a:xfrm>
            <a:off x="1619325" y="16143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5" name="Google Shape;2595;p32"/>
          <p:cNvCxnSpPr>
            <a:stCxn id="2584" idx="2"/>
            <a:endCxn id="2588" idx="0"/>
          </p:cNvCxnSpPr>
          <p:nvPr/>
        </p:nvCxnSpPr>
        <p:spPr>
          <a:xfrm>
            <a:off x="3583225" y="16143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6" name="Google Shape;2596;p32"/>
          <p:cNvCxnSpPr>
            <a:stCxn id="2585" idx="2"/>
            <a:endCxn id="2589" idx="0"/>
          </p:cNvCxnSpPr>
          <p:nvPr/>
        </p:nvCxnSpPr>
        <p:spPr>
          <a:xfrm>
            <a:off x="5547125" y="16143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7" name="Google Shape;2597;p32"/>
          <p:cNvCxnSpPr>
            <a:stCxn id="2586" idx="2"/>
            <a:endCxn id="2590" idx="0"/>
          </p:cNvCxnSpPr>
          <p:nvPr/>
        </p:nvCxnSpPr>
        <p:spPr>
          <a:xfrm>
            <a:off x="7511025" y="1614300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8" name="Google Shape;2598;p32"/>
          <p:cNvSpPr/>
          <p:nvPr/>
        </p:nvSpPr>
        <p:spPr>
          <a:xfrm>
            <a:off x="1538000" y="2707025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32"/>
          <p:cNvSpPr/>
          <p:nvPr/>
        </p:nvSpPr>
        <p:spPr>
          <a:xfrm>
            <a:off x="3501900" y="2707025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32"/>
          <p:cNvSpPr/>
          <p:nvPr/>
        </p:nvSpPr>
        <p:spPr>
          <a:xfrm>
            <a:off x="5465800" y="2707025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32"/>
          <p:cNvSpPr/>
          <p:nvPr/>
        </p:nvSpPr>
        <p:spPr>
          <a:xfrm>
            <a:off x="7429700" y="2707025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32"/>
          <p:cNvSpPr txBox="1"/>
          <p:nvPr/>
        </p:nvSpPr>
        <p:spPr>
          <a:xfrm flipH="1">
            <a:off x="720000" y="3207900"/>
            <a:ext cx="181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Pruebas de compatibilidad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3" name="Google Shape;2603;p32"/>
          <p:cNvSpPr txBox="1"/>
          <p:nvPr/>
        </p:nvSpPr>
        <p:spPr>
          <a:xfrm flipH="1">
            <a:off x="2532500" y="3207900"/>
            <a:ext cx="21153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Planificación de sesiones de capacitación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4" name="Google Shape;2604;p32"/>
          <p:cNvSpPr txBox="1"/>
          <p:nvPr/>
        </p:nvSpPr>
        <p:spPr>
          <a:xfrm flipH="1">
            <a:off x="4647800" y="3207900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Capacitaciones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5" name="Google Shape;2605;p32"/>
          <p:cNvSpPr txBox="1"/>
          <p:nvPr/>
        </p:nvSpPr>
        <p:spPr>
          <a:xfrm flipH="1">
            <a:off x="6611700" y="3207900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Simulacros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06" name="Google Shape;2606;p32"/>
          <p:cNvCxnSpPr>
            <a:stCxn id="2598" idx="3"/>
            <a:endCxn id="2599" idx="1"/>
          </p:cNvCxnSpPr>
          <p:nvPr/>
        </p:nvCxnSpPr>
        <p:spPr>
          <a:xfrm>
            <a:off x="1714400" y="2795225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7" name="Google Shape;2607;p32"/>
          <p:cNvCxnSpPr>
            <a:stCxn id="2599" idx="3"/>
            <a:endCxn id="2600" idx="1"/>
          </p:cNvCxnSpPr>
          <p:nvPr/>
        </p:nvCxnSpPr>
        <p:spPr>
          <a:xfrm>
            <a:off x="3678300" y="2795225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8" name="Google Shape;2608;p32"/>
          <p:cNvCxnSpPr>
            <a:stCxn id="2600" idx="3"/>
            <a:endCxn id="2601" idx="1"/>
          </p:cNvCxnSpPr>
          <p:nvPr/>
        </p:nvCxnSpPr>
        <p:spPr>
          <a:xfrm>
            <a:off x="5642200" y="2795225"/>
            <a:ext cx="1787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9" name="Google Shape;2609;p32"/>
          <p:cNvCxnSpPr>
            <a:stCxn id="2598" idx="2"/>
            <a:endCxn id="2602" idx="0"/>
          </p:cNvCxnSpPr>
          <p:nvPr/>
        </p:nvCxnSpPr>
        <p:spPr>
          <a:xfrm>
            <a:off x="1626200" y="28834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0" name="Google Shape;2610;p32"/>
          <p:cNvCxnSpPr>
            <a:stCxn id="2599" idx="2"/>
            <a:endCxn id="2603" idx="0"/>
          </p:cNvCxnSpPr>
          <p:nvPr/>
        </p:nvCxnSpPr>
        <p:spPr>
          <a:xfrm>
            <a:off x="3590100" y="28834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1" name="Google Shape;2611;p32"/>
          <p:cNvCxnSpPr>
            <a:stCxn id="2600" idx="2"/>
            <a:endCxn id="2604" idx="0"/>
          </p:cNvCxnSpPr>
          <p:nvPr/>
        </p:nvCxnSpPr>
        <p:spPr>
          <a:xfrm>
            <a:off x="5554000" y="28834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2" name="Google Shape;2612;p32"/>
          <p:cNvCxnSpPr>
            <a:stCxn id="2601" idx="2"/>
            <a:endCxn id="2605" idx="0"/>
          </p:cNvCxnSpPr>
          <p:nvPr/>
        </p:nvCxnSpPr>
        <p:spPr>
          <a:xfrm>
            <a:off x="7517900" y="288342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3" name="Google Shape;2613;p32"/>
          <p:cNvCxnSpPr>
            <a:stCxn id="2590" idx="2"/>
            <a:endCxn id="2598" idx="0"/>
          </p:cNvCxnSpPr>
          <p:nvPr/>
        </p:nvCxnSpPr>
        <p:spPr>
          <a:xfrm rot="5400000">
            <a:off x="4462525" y="-341375"/>
            <a:ext cx="212100" cy="5884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4" name="Google Shape;2614;p32"/>
          <p:cNvCxnSpPr>
            <a:stCxn id="2605" idx="2"/>
            <a:endCxn id="2615" idx="0"/>
          </p:cNvCxnSpPr>
          <p:nvPr/>
        </p:nvCxnSpPr>
        <p:spPr>
          <a:xfrm rot="5400000">
            <a:off x="4413750" y="787200"/>
            <a:ext cx="309600" cy="5898600"/>
          </a:xfrm>
          <a:prstGeom prst="bentConnector3">
            <a:avLst>
              <a:gd fmla="val 4998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5" name="Google Shape;2615;p32"/>
          <p:cNvSpPr/>
          <p:nvPr/>
        </p:nvSpPr>
        <p:spPr>
          <a:xfrm>
            <a:off x="1531125" y="3891175"/>
            <a:ext cx="176400" cy="1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32"/>
          <p:cNvSpPr txBox="1"/>
          <p:nvPr/>
        </p:nvSpPr>
        <p:spPr>
          <a:xfrm flipH="1">
            <a:off x="713125" y="4392050"/>
            <a:ext cx="1812300" cy="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Evaluación y ajustes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17" name="Google Shape;2617;p32"/>
          <p:cNvCxnSpPr>
            <a:stCxn id="2615" idx="2"/>
            <a:endCxn id="2616" idx="0"/>
          </p:cNvCxnSpPr>
          <p:nvPr/>
        </p:nvCxnSpPr>
        <p:spPr>
          <a:xfrm>
            <a:off x="1619325" y="4067575"/>
            <a:ext cx="0" cy="32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33"/>
          <p:cNvSpPr txBox="1"/>
          <p:nvPr>
            <p:ph type="title"/>
          </p:nvPr>
        </p:nvSpPr>
        <p:spPr>
          <a:xfrm>
            <a:off x="3668600" y="2623450"/>
            <a:ext cx="49041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Presupuesto</a:t>
            </a:r>
            <a:endParaRPr/>
          </a:p>
        </p:txBody>
      </p:sp>
      <p:sp>
        <p:nvSpPr>
          <p:cNvPr id="2623" name="Google Shape;2623;p33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624" name="Google Shape;2624;p33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2625" name="Google Shape;2625;p33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3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3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3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3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3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3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3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3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3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3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3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3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3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3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3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3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3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3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3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3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3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3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3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3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3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3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3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3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3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3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3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3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3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3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3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3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3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3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3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3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3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3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3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3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3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3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33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33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3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33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33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33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33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33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33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3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33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33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3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3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3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3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33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3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3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3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3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3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3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3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3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3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3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3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3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3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3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3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3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3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3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3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3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3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3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3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3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3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3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3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3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3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3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3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3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3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3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3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3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3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3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3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</a:t>
            </a:r>
            <a:r>
              <a:rPr lang="en"/>
              <a:t>áfico de uso del presupuesto</a:t>
            </a:r>
            <a:endParaRPr/>
          </a:p>
        </p:txBody>
      </p:sp>
      <p:sp>
        <p:nvSpPr>
          <p:cNvPr id="2833" name="Google Shape;2833;p34"/>
          <p:cNvSpPr txBox="1"/>
          <p:nvPr>
            <p:ph idx="4294967295" type="title"/>
          </p:nvPr>
        </p:nvSpPr>
        <p:spPr>
          <a:xfrm>
            <a:off x="6449193" y="2814650"/>
            <a:ext cx="24672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$1.464.084,00</a:t>
            </a:r>
            <a:endParaRPr sz="1800"/>
          </a:p>
        </p:txBody>
      </p:sp>
      <p:sp>
        <p:nvSpPr>
          <p:cNvPr id="2834" name="Google Shape;2834;p34"/>
          <p:cNvSpPr txBox="1"/>
          <p:nvPr>
            <p:ph idx="4294967295" type="title"/>
          </p:nvPr>
        </p:nvSpPr>
        <p:spPr>
          <a:xfrm>
            <a:off x="6449180" y="2060325"/>
            <a:ext cx="24672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$1.452.839,00</a:t>
            </a:r>
            <a:endParaRPr sz="1800"/>
          </a:p>
        </p:txBody>
      </p:sp>
      <p:sp>
        <p:nvSpPr>
          <p:cNvPr id="2835" name="Google Shape;2835;p34"/>
          <p:cNvSpPr/>
          <p:nvPr/>
        </p:nvSpPr>
        <p:spPr>
          <a:xfrm>
            <a:off x="6153150" y="2060325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34"/>
          <p:cNvSpPr/>
          <p:nvPr/>
        </p:nvSpPr>
        <p:spPr>
          <a:xfrm>
            <a:off x="6153150" y="2815250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34"/>
          <p:cNvSpPr txBox="1"/>
          <p:nvPr>
            <p:ph idx="4294967295" type="subTitle"/>
          </p:nvPr>
        </p:nvSpPr>
        <p:spPr>
          <a:xfrm>
            <a:off x="6449162" y="3115625"/>
            <a:ext cx="246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Presupuesto restante</a:t>
            </a:r>
            <a:endParaRPr/>
          </a:p>
        </p:txBody>
      </p:sp>
      <p:sp>
        <p:nvSpPr>
          <p:cNvPr id="2838" name="Google Shape;2838;p34"/>
          <p:cNvSpPr txBox="1"/>
          <p:nvPr>
            <p:ph idx="4294967295" type="subTitle"/>
          </p:nvPr>
        </p:nvSpPr>
        <p:spPr>
          <a:xfrm>
            <a:off x="6449193" y="2361300"/>
            <a:ext cx="246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Presupuesto utilizado</a:t>
            </a:r>
            <a:endParaRPr/>
          </a:p>
        </p:txBody>
      </p:sp>
      <p:pic>
        <p:nvPicPr>
          <p:cNvPr id="2839" name="Google Shape;28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19225"/>
            <a:ext cx="5433148" cy="3096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3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de uso del presupuesto</a:t>
            </a:r>
            <a:endParaRPr/>
          </a:p>
        </p:txBody>
      </p:sp>
      <p:sp>
        <p:nvSpPr>
          <p:cNvPr id="2845" name="Google Shape;2845;p35"/>
          <p:cNvSpPr txBox="1"/>
          <p:nvPr>
            <p:ph idx="4294967295" type="title"/>
          </p:nvPr>
        </p:nvSpPr>
        <p:spPr>
          <a:xfrm>
            <a:off x="6168687" y="3178462"/>
            <a:ext cx="24672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$259.999,00</a:t>
            </a:r>
            <a:endParaRPr sz="1800"/>
          </a:p>
        </p:txBody>
      </p:sp>
      <p:sp>
        <p:nvSpPr>
          <p:cNvPr id="2846" name="Google Shape;2846;p35"/>
          <p:cNvSpPr txBox="1"/>
          <p:nvPr>
            <p:ph idx="4294967295" type="title"/>
          </p:nvPr>
        </p:nvSpPr>
        <p:spPr>
          <a:xfrm>
            <a:off x="6168718" y="2424137"/>
            <a:ext cx="24672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$727.670,00</a:t>
            </a:r>
            <a:endParaRPr sz="1800"/>
          </a:p>
        </p:txBody>
      </p:sp>
      <p:sp>
        <p:nvSpPr>
          <p:cNvPr id="2847" name="Google Shape;2847;p35"/>
          <p:cNvSpPr txBox="1"/>
          <p:nvPr>
            <p:ph idx="4294967295" type="title"/>
          </p:nvPr>
        </p:nvSpPr>
        <p:spPr>
          <a:xfrm>
            <a:off x="6168705" y="1669813"/>
            <a:ext cx="24672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$465.170,00</a:t>
            </a:r>
            <a:endParaRPr sz="1800"/>
          </a:p>
        </p:txBody>
      </p:sp>
      <p:sp>
        <p:nvSpPr>
          <p:cNvPr id="2848" name="Google Shape;2848;p35"/>
          <p:cNvSpPr/>
          <p:nvPr/>
        </p:nvSpPr>
        <p:spPr>
          <a:xfrm>
            <a:off x="5872675" y="1669813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35"/>
          <p:cNvSpPr/>
          <p:nvPr/>
        </p:nvSpPr>
        <p:spPr>
          <a:xfrm>
            <a:off x="5872675" y="2424738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35"/>
          <p:cNvSpPr/>
          <p:nvPr/>
        </p:nvSpPr>
        <p:spPr>
          <a:xfrm>
            <a:off x="5872675" y="3179663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35"/>
          <p:cNvSpPr txBox="1"/>
          <p:nvPr>
            <p:ph idx="4294967295" type="subTitle"/>
          </p:nvPr>
        </p:nvSpPr>
        <p:spPr>
          <a:xfrm>
            <a:off x="6168687" y="3479437"/>
            <a:ext cx="246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2852" name="Google Shape;2852;p35"/>
          <p:cNvSpPr txBox="1"/>
          <p:nvPr>
            <p:ph idx="4294967295" type="subTitle"/>
          </p:nvPr>
        </p:nvSpPr>
        <p:spPr>
          <a:xfrm>
            <a:off x="6168687" y="2725112"/>
            <a:ext cx="246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Periféricos</a:t>
            </a:r>
            <a:endParaRPr/>
          </a:p>
        </p:txBody>
      </p:sp>
      <p:sp>
        <p:nvSpPr>
          <p:cNvPr id="2853" name="Google Shape;2853;p35"/>
          <p:cNvSpPr txBox="1"/>
          <p:nvPr>
            <p:ph idx="4294967295" type="subTitle"/>
          </p:nvPr>
        </p:nvSpPr>
        <p:spPr>
          <a:xfrm>
            <a:off x="6168718" y="1970787"/>
            <a:ext cx="2467200" cy="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interno</a:t>
            </a:r>
            <a:endParaRPr/>
          </a:p>
        </p:txBody>
      </p:sp>
      <p:pic>
        <p:nvPicPr>
          <p:cNvPr id="2854" name="Google Shape;28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200" y="1377900"/>
            <a:ext cx="4746002" cy="270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8" name="Shape 2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9" name="Google Shape;2859;p3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precios</a:t>
            </a:r>
            <a:endParaRPr/>
          </a:p>
        </p:txBody>
      </p:sp>
      <p:graphicFrame>
        <p:nvGraphicFramePr>
          <p:cNvPr id="2860" name="Google Shape;2860;p36"/>
          <p:cNvGraphicFramePr/>
          <p:nvPr/>
        </p:nvGraphicFramePr>
        <p:xfrm>
          <a:off x="719988" y="111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{1C69B318-5517-4292-A3A4-F458718D4712}</a:tableStyleId>
              </a:tblPr>
              <a:tblGrid>
                <a:gridCol w="1388000"/>
                <a:gridCol w="1002650"/>
              </a:tblGrid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Placa madre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$77.950,00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Procesador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$187.010,00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RAM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$39.900,00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SSD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$21.990,00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HDD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$74.960,00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Fuente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$58.430,00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Gabinete, mouse y teclado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$39.850,00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Auriculares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$9.380,00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1" name="Google Shape;2861;p36"/>
          <p:cNvGraphicFramePr/>
          <p:nvPr/>
        </p:nvGraphicFramePr>
        <p:xfrm>
          <a:off x="3380113" y="11143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{1C69B318-5517-4292-A3A4-F458718D4712}</a:tableStyleId>
              </a:tblPr>
              <a:tblGrid>
                <a:gridCol w="1388000"/>
                <a:gridCol w="1002650"/>
              </a:tblGrid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Monitor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$121.000,00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Token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$202.500,00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Lector de huella dactilar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$157.000,00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Cable de alimentación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$2.980,00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Cooler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UPS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$60.000,00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Cámara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$129.000,00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Cable HDMI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$8.490,00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62" name="Google Shape;2862;p36"/>
          <p:cNvGraphicFramePr/>
          <p:nvPr/>
        </p:nvGraphicFramePr>
        <p:xfrm>
          <a:off x="5912638" y="2144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{1C69B318-5517-4292-A3A4-F458718D4712}</a:tableStyleId>
              </a:tblPr>
              <a:tblGrid>
                <a:gridCol w="1388000"/>
                <a:gridCol w="1002650"/>
              </a:tblGrid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Windows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$259.999,00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JAWS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Sora"/>
                          <a:ea typeface="Sora"/>
                          <a:cs typeface="Sora"/>
                          <a:sym typeface="Sora"/>
                        </a:rPr>
                        <a:t>Armado</a:t>
                      </a:r>
                      <a:endParaRPr b="1" sz="1200">
                        <a:solidFill>
                          <a:schemeClr val="dk1"/>
                        </a:solidFill>
                        <a:latin typeface="Sora"/>
                        <a:ea typeface="Sora"/>
                        <a:cs typeface="Sora"/>
                        <a:sym typeface="Sor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$1.950,00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37"/>
          <p:cNvSpPr txBox="1"/>
          <p:nvPr>
            <p:ph type="title"/>
          </p:nvPr>
        </p:nvSpPr>
        <p:spPr>
          <a:xfrm>
            <a:off x="3668600" y="2623450"/>
            <a:ext cx="49041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</a:t>
            </a:r>
            <a:r>
              <a:rPr lang="en"/>
              <a:t>ón</a:t>
            </a:r>
            <a:endParaRPr/>
          </a:p>
        </p:txBody>
      </p:sp>
      <p:sp>
        <p:nvSpPr>
          <p:cNvPr id="2868" name="Google Shape;2868;p37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2869" name="Google Shape;2869;p37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2870" name="Google Shape;2870;p37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7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7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7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7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7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7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7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7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7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7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7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7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7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7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7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7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7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7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7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7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7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7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7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7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7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7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7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7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7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7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7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7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7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7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7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7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7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37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37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7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7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7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7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7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7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7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7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7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7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7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7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7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7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7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7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7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7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7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7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7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7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7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7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7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7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7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7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7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7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7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7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7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7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7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7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7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7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7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7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7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7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7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7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7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7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7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7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7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7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7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7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7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7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7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7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7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7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7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7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7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7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7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7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7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7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7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7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7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7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7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7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7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7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7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7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7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7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7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7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7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7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7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7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7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7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37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37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7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7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7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7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7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7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7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7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7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7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7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7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7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7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7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7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7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7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6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3077;p38"/>
          <p:cNvSpPr txBox="1"/>
          <p:nvPr>
            <p:ph type="title"/>
          </p:nvPr>
        </p:nvSpPr>
        <p:spPr>
          <a:xfrm>
            <a:off x="3982663" y="12909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Gracias!</a:t>
            </a:r>
            <a:endParaRPr/>
          </a:p>
        </p:txBody>
      </p:sp>
      <p:sp>
        <p:nvSpPr>
          <p:cNvPr id="3078" name="Google Shape;3078;p38"/>
          <p:cNvSpPr txBox="1"/>
          <p:nvPr>
            <p:ph idx="4294967295" type="subTitle"/>
          </p:nvPr>
        </p:nvSpPr>
        <p:spPr>
          <a:xfrm>
            <a:off x="4001063" y="2793850"/>
            <a:ext cx="2170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 Valle, León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Fornari, María Belén</a:t>
            </a:r>
            <a:endParaRPr/>
          </a:p>
        </p:txBody>
      </p:sp>
      <p:grpSp>
        <p:nvGrpSpPr>
          <p:cNvPr id="3079" name="Google Shape;3079;p38"/>
          <p:cNvGrpSpPr/>
          <p:nvPr/>
        </p:nvGrpSpPr>
        <p:grpSpPr>
          <a:xfrm>
            <a:off x="713188" y="1198193"/>
            <a:ext cx="2994401" cy="2992970"/>
            <a:chOff x="699850" y="2299150"/>
            <a:chExt cx="1046225" cy="1045725"/>
          </a:xfrm>
        </p:grpSpPr>
        <p:sp>
          <p:nvSpPr>
            <p:cNvPr id="3080" name="Google Shape;3080;p38"/>
            <p:cNvSpPr/>
            <p:nvPr/>
          </p:nvSpPr>
          <p:spPr>
            <a:xfrm>
              <a:off x="1178075" y="2506950"/>
              <a:ext cx="225225" cy="137075"/>
            </a:xfrm>
            <a:custGeom>
              <a:rect b="b" l="l" r="r" t="t"/>
              <a:pathLst>
                <a:path extrusionOk="0" h="5483" w="9009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8"/>
            <p:cNvSpPr/>
            <p:nvPr/>
          </p:nvSpPr>
          <p:spPr>
            <a:xfrm>
              <a:off x="1106400" y="2607825"/>
              <a:ext cx="3050" cy="52450"/>
            </a:xfrm>
            <a:custGeom>
              <a:rect b="b" l="l" r="r" t="t"/>
              <a:pathLst>
                <a:path extrusionOk="0" h="2098" w="122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8"/>
            <p:cNvSpPr/>
            <p:nvPr/>
          </p:nvSpPr>
          <p:spPr>
            <a:xfrm>
              <a:off x="874500" y="2607825"/>
              <a:ext cx="159350" cy="393350"/>
            </a:xfrm>
            <a:custGeom>
              <a:rect b="b" l="l" r="r" t="t"/>
              <a:pathLst>
                <a:path extrusionOk="0" h="15734" w="6374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8"/>
            <p:cNvSpPr/>
            <p:nvPr/>
          </p:nvSpPr>
          <p:spPr>
            <a:xfrm>
              <a:off x="699850" y="2962250"/>
              <a:ext cx="191375" cy="190375"/>
            </a:xfrm>
            <a:custGeom>
              <a:rect b="b" l="l" r="r" t="t"/>
              <a:pathLst>
                <a:path extrusionOk="0" h="7615" w="7655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8"/>
            <p:cNvSpPr/>
            <p:nvPr/>
          </p:nvSpPr>
          <p:spPr>
            <a:xfrm>
              <a:off x="831825" y="2596225"/>
              <a:ext cx="95800" cy="95400"/>
            </a:xfrm>
            <a:custGeom>
              <a:rect b="b" l="l" r="r" t="t"/>
              <a:pathLst>
                <a:path extrusionOk="0" h="3816" w="3832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8"/>
            <p:cNvSpPr/>
            <p:nvPr/>
          </p:nvSpPr>
          <p:spPr>
            <a:xfrm>
              <a:off x="830200" y="2594850"/>
              <a:ext cx="98825" cy="98350"/>
            </a:xfrm>
            <a:custGeom>
              <a:rect b="b" l="l" r="r" t="t"/>
              <a:pathLst>
                <a:path extrusionOk="0" h="3934" w="3953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8"/>
            <p:cNvSpPr/>
            <p:nvPr/>
          </p:nvSpPr>
          <p:spPr>
            <a:xfrm>
              <a:off x="849225" y="2701300"/>
              <a:ext cx="3025" cy="246550"/>
            </a:xfrm>
            <a:custGeom>
              <a:rect b="b" l="l" r="r" t="t"/>
              <a:pathLst>
                <a:path extrusionOk="0" h="986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8"/>
            <p:cNvSpPr/>
            <p:nvPr/>
          </p:nvSpPr>
          <p:spPr>
            <a:xfrm>
              <a:off x="888650" y="2354575"/>
              <a:ext cx="43150" cy="43400"/>
            </a:xfrm>
            <a:custGeom>
              <a:rect b="b" l="l" r="r" t="t"/>
              <a:pathLst>
                <a:path extrusionOk="0" h="1736" w="1726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8"/>
            <p:cNvSpPr/>
            <p:nvPr/>
          </p:nvSpPr>
          <p:spPr>
            <a:xfrm>
              <a:off x="1122175" y="3270875"/>
              <a:ext cx="44800" cy="44550"/>
            </a:xfrm>
            <a:custGeom>
              <a:rect b="b" l="l" r="r" t="t"/>
              <a:pathLst>
                <a:path extrusionOk="0" h="1782" w="1792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8"/>
            <p:cNvSpPr/>
            <p:nvPr/>
          </p:nvSpPr>
          <p:spPr>
            <a:xfrm>
              <a:off x="1306550" y="2306100"/>
              <a:ext cx="2825" cy="16500"/>
            </a:xfrm>
            <a:custGeom>
              <a:rect b="b" l="l" r="r" t="t"/>
              <a:pathLst>
                <a:path extrusionOk="0" h="660" w="11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8"/>
            <p:cNvSpPr/>
            <p:nvPr/>
          </p:nvSpPr>
          <p:spPr>
            <a:xfrm>
              <a:off x="1306550" y="2340900"/>
              <a:ext cx="2825" cy="16475"/>
            </a:xfrm>
            <a:custGeom>
              <a:rect b="b" l="l" r="r" t="t"/>
              <a:pathLst>
                <a:path extrusionOk="0" h="659" w="113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8"/>
            <p:cNvSpPr/>
            <p:nvPr/>
          </p:nvSpPr>
          <p:spPr>
            <a:xfrm>
              <a:off x="13172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12824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1290775" y="2339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1289400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1315375" y="2314700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1313975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1290775" y="2314700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1289400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1315375" y="2339275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1313975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791475" y="2851575"/>
              <a:ext cx="19500" cy="19500"/>
            </a:xfrm>
            <a:custGeom>
              <a:rect b="b" l="l" r="r" t="t"/>
              <a:pathLst>
                <a:path extrusionOk="0" h="780" w="78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745550" y="2652125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1494175" y="2299150"/>
              <a:ext cx="12550" cy="12550"/>
            </a:xfrm>
            <a:custGeom>
              <a:rect b="b" l="l" r="r" t="t"/>
              <a:pathLst>
                <a:path extrusionOk="0" h="502" w="502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1219575" y="3181350"/>
              <a:ext cx="197175" cy="123175"/>
            </a:xfrm>
            <a:custGeom>
              <a:rect b="b" l="l" r="r" t="t"/>
              <a:pathLst>
                <a:path extrusionOk="0" h="4927" w="7887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1218200" y="3179975"/>
              <a:ext cx="200175" cy="125950"/>
            </a:xfrm>
            <a:custGeom>
              <a:rect b="b" l="l" r="r" t="t"/>
              <a:pathLst>
                <a:path extrusionOk="0" h="5038" w="8007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1173675" y="3304500"/>
              <a:ext cx="335375" cy="40375"/>
            </a:xfrm>
            <a:custGeom>
              <a:rect b="b" l="l" r="r" t="t"/>
              <a:pathLst>
                <a:path extrusionOk="0" h="1615" w="13415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1230950" y="3197350"/>
              <a:ext cx="181625" cy="66600"/>
            </a:xfrm>
            <a:custGeom>
              <a:rect b="b" l="l" r="r" t="t"/>
              <a:pathLst>
                <a:path extrusionOk="0" h="2664" w="7265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965175" y="2671850"/>
              <a:ext cx="779500" cy="525525"/>
            </a:xfrm>
            <a:custGeom>
              <a:rect b="b" l="l" r="r" t="t"/>
              <a:pathLst>
                <a:path extrusionOk="0" h="21021" w="3118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963550" y="2670450"/>
              <a:ext cx="782525" cy="528325"/>
            </a:xfrm>
            <a:custGeom>
              <a:rect b="b" l="l" r="r" t="t"/>
              <a:pathLst>
                <a:path extrusionOk="0" h="21133" w="31301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938975" y="2671850"/>
              <a:ext cx="761625" cy="526700"/>
            </a:xfrm>
            <a:custGeom>
              <a:rect b="b" l="l" r="r" t="t"/>
              <a:pathLst>
                <a:path extrusionOk="0" h="21068" w="30465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937575" y="2670450"/>
              <a:ext cx="772775" cy="529475"/>
            </a:xfrm>
            <a:custGeom>
              <a:rect b="b" l="l" r="r" t="t"/>
              <a:pathLst>
                <a:path extrusionOk="0" h="21179" w="30911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1012725" y="2700375"/>
              <a:ext cx="688800" cy="404700"/>
            </a:xfrm>
            <a:custGeom>
              <a:rect b="b" l="l" r="r" t="t"/>
              <a:pathLst>
                <a:path extrusionOk="0" h="16188" w="27552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1011325" y="2698975"/>
              <a:ext cx="691600" cy="407500"/>
            </a:xfrm>
            <a:custGeom>
              <a:rect b="b" l="l" r="r" t="t"/>
              <a:pathLst>
                <a:path extrusionOk="0" h="16300" w="27664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1011325" y="2862250"/>
              <a:ext cx="2800" cy="82125"/>
            </a:xfrm>
            <a:custGeom>
              <a:rect b="b" l="l" r="r" t="t"/>
              <a:pathLst>
                <a:path extrusionOk="0" h="3285" w="11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968425" y="3105050"/>
              <a:ext cx="773475" cy="89775"/>
            </a:xfrm>
            <a:custGeom>
              <a:rect b="b" l="l" r="r" t="t"/>
              <a:pathLst>
                <a:path extrusionOk="0" h="3591" w="30939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967025" y="3103675"/>
              <a:ext cx="776250" cy="92550"/>
            </a:xfrm>
            <a:custGeom>
              <a:rect b="b" l="l" r="r" t="t"/>
              <a:pathLst>
                <a:path extrusionOk="0" h="3702" w="3105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1330450" y="3129400"/>
              <a:ext cx="45250" cy="45250"/>
            </a:xfrm>
            <a:custGeom>
              <a:rect b="b" l="l" r="r" t="t"/>
              <a:pathLst>
                <a:path extrusionOk="0" h="1810" w="181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1348075" y="2680875"/>
              <a:ext cx="10000" cy="9775"/>
            </a:xfrm>
            <a:custGeom>
              <a:rect b="b" l="l" r="r" t="t"/>
              <a:pathLst>
                <a:path extrusionOk="0" h="391" w="40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1346675" y="2679500"/>
              <a:ext cx="12775" cy="12775"/>
            </a:xfrm>
            <a:custGeom>
              <a:rect b="b" l="l" r="r" t="t"/>
              <a:pathLst>
                <a:path extrusionOk="0" h="511" w="511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1345975" y="2836725"/>
              <a:ext cx="3050" cy="37375"/>
            </a:xfrm>
            <a:custGeom>
              <a:rect b="b" l="l" r="r" t="t"/>
              <a:pathLst>
                <a:path extrusionOk="0" h="1495" w="12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1345750" y="2953850"/>
              <a:ext cx="3050" cy="47575"/>
            </a:xfrm>
            <a:custGeom>
              <a:rect b="b" l="l" r="r" t="t"/>
              <a:pathLst>
                <a:path extrusionOk="0" h="1903" w="12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1144450" y="3030625"/>
              <a:ext cx="37125" cy="2800"/>
            </a:xfrm>
            <a:custGeom>
              <a:rect b="b" l="l" r="r" t="t"/>
              <a:pathLst>
                <a:path extrusionOk="0" h="112" w="1485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1069300" y="2755800"/>
              <a:ext cx="323775" cy="82125"/>
            </a:xfrm>
            <a:custGeom>
              <a:rect b="b" l="l" r="r" t="t"/>
              <a:pathLst>
                <a:path extrusionOk="0" h="3285" w="12951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1067925" y="2754400"/>
              <a:ext cx="326775" cy="84900"/>
            </a:xfrm>
            <a:custGeom>
              <a:rect b="b" l="l" r="r" t="t"/>
              <a:pathLst>
                <a:path extrusionOk="0" h="3396" w="13071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1070000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1068600" y="2871750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1190825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11894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8"/>
            <p:cNvSpPr/>
            <p:nvPr/>
          </p:nvSpPr>
          <p:spPr>
            <a:xfrm>
              <a:off x="1309350" y="2873150"/>
              <a:ext cx="80500" cy="80725"/>
            </a:xfrm>
            <a:custGeom>
              <a:rect b="b" l="l" r="r" t="t"/>
              <a:pathLst>
                <a:path extrusionOk="0" h="3229" w="322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>
              <a:off x="13079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8"/>
            <p:cNvSpPr/>
            <p:nvPr/>
          </p:nvSpPr>
          <p:spPr>
            <a:xfrm>
              <a:off x="1180850" y="3001400"/>
              <a:ext cx="207375" cy="61700"/>
            </a:xfrm>
            <a:custGeom>
              <a:rect b="b" l="l" r="r" t="t"/>
              <a:pathLst>
                <a:path extrusionOk="0" h="2468" w="8295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8"/>
            <p:cNvSpPr/>
            <p:nvPr/>
          </p:nvSpPr>
          <p:spPr>
            <a:xfrm>
              <a:off x="1179475" y="2999775"/>
              <a:ext cx="210125" cy="64950"/>
            </a:xfrm>
            <a:custGeom>
              <a:rect b="b" l="l" r="r" t="t"/>
              <a:pathLst>
                <a:path extrusionOk="0" h="2598" w="8405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8"/>
            <p:cNvSpPr/>
            <p:nvPr/>
          </p:nvSpPr>
          <p:spPr>
            <a:xfrm>
              <a:off x="1458450" y="2935300"/>
              <a:ext cx="70075" cy="2800"/>
            </a:xfrm>
            <a:custGeom>
              <a:rect b="b" l="l" r="r" t="t"/>
              <a:pathLst>
                <a:path extrusionOk="0" h="112" w="280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1553325" y="2935300"/>
              <a:ext cx="84425" cy="2800"/>
            </a:xfrm>
            <a:custGeom>
              <a:rect b="b" l="l" r="r" t="t"/>
              <a:pathLst>
                <a:path extrusionOk="0" h="112" w="3377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1458450" y="3043125"/>
              <a:ext cx="125500" cy="2825"/>
            </a:xfrm>
            <a:custGeom>
              <a:rect b="b" l="l" r="r" t="t"/>
              <a:pathLst>
                <a:path extrusionOk="0" h="113" w="502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1458450" y="2972625"/>
              <a:ext cx="195775" cy="2825"/>
            </a:xfrm>
            <a:custGeom>
              <a:rect b="b" l="l" r="r" t="t"/>
              <a:pathLst>
                <a:path extrusionOk="0" h="113" w="7831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1458450" y="3008125"/>
              <a:ext cx="64050" cy="3025"/>
            </a:xfrm>
            <a:custGeom>
              <a:rect b="b" l="l" r="r" t="t"/>
              <a:pathLst>
                <a:path extrusionOk="0" h="121" w="256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1538475" y="3008125"/>
              <a:ext cx="113900" cy="3025"/>
            </a:xfrm>
            <a:custGeom>
              <a:rect b="b" l="l" r="r" t="t"/>
              <a:pathLst>
                <a:path extrusionOk="0" h="121" w="455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8"/>
            <p:cNvSpPr/>
            <p:nvPr/>
          </p:nvSpPr>
          <p:spPr>
            <a:xfrm>
              <a:off x="1457300" y="2753925"/>
              <a:ext cx="203425" cy="24400"/>
            </a:xfrm>
            <a:custGeom>
              <a:rect b="b" l="l" r="r" t="t"/>
              <a:pathLst>
                <a:path extrusionOk="0" h="976" w="8137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8"/>
            <p:cNvSpPr/>
            <p:nvPr/>
          </p:nvSpPr>
          <p:spPr>
            <a:xfrm>
              <a:off x="1478875" y="2760425"/>
              <a:ext cx="10225" cy="10475"/>
            </a:xfrm>
            <a:custGeom>
              <a:rect b="b" l="l" r="r" t="t"/>
              <a:pathLst>
                <a:path extrusionOk="0" h="419" w="409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8"/>
            <p:cNvSpPr/>
            <p:nvPr/>
          </p:nvSpPr>
          <p:spPr>
            <a:xfrm>
              <a:off x="1493475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8"/>
            <p:cNvSpPr/>
            <p:nvPr/>
          </p:nvSpPr>
          <p:spPr>
            <a:xfrm>
              <a:off x="1464250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8"/>
            <p:cNvSpPr/>
            <p:nvPr/>
          </p:nvSpPr>
          <p:spPr>
            <a:xfrm>
              <a:off x="1457075" y="2778300"/>
              <a:ext cx="203400" cy="119450"/>
            </a:xfrm>
            <a:custGeom>
              <a:rect b="b" l="l" r="r" t="t"/>
              <a:pathLst>
                <a:path extrusionOk="0" h="4778" w="8136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8"/>
            <p:cNvSpPr/>
            <p:nvPr/>
          </p:nvSpPr>
          <p:spPr>
            <a:xfrm>
              <a:off x="1541250" y="2805875"/>
              <a:ext cx="94200" cy="2825"/>
            </a:xfrm>
            <a:custGeom>
              <a:rect b="b" l="l" r="r" t="t"/>
              <a:pathLst>
                <a:path extrusionOk="0" h="113" w="3768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8"/>
            <p:cNvSpPr/>
            <p:nvPr/>
          </p:nvSpPr>
          <p:spPr>
            <a:xfrm>
              <a:off x="1541025" y="2819800"/>
              <a:ext cx="35050" cy="2800"/>
            </a:xfrm>
            <a:custGeom>
              <a:rect b="b" l="l" r="r" t="t"/>
              <a:pathLst>
                <a:path extrusionOk="0" h="112" w="1402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8"/>
            <p:cNvSpPr/>
            <p:nvPr/>
          </p:nvSpPr>
          <p:spPr>
            <a:xfrm>
              <a:off x="1586475" y="2819800"/>
              <a:ext cx="42000" cy="2800"/>
            </a:xfrm>
            <a:custGeom>
              <a:rect b="b" l="l" r="r" t="t"/>
              <a:pathLst>
                <a:path extrusionOk="0" h="112" w="168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8"/>
            <p:cNvSpPr/>
            <p:nvPr/>
          </p:nvSpPr>
          <p:spPr>
            <a:xfrm>
              <a:off x="1541250" y="2861775"/>
              <a:ext cx="61500" cy="2800"/>
            </a:xfrm>
            <a:custGeom>
              <a:rect b="b" l="l" r="r" t="t"/>
              <a:pathLst>
                <a:path extrusionOk="0" h="112" w="246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8"/>
            <p:cNvSpPr/>
            <p:nvPr/>
          </p:nvSpPr>
          <p:spPr>
            <a:xfrm>
              <a:off x="1541250" y="2834175"/>
              <a:ext cx="95125" cy="3050"/>
            </a:xfrm>
            <a:custGeom>
              <a:rect b="b" l="l" r="r" t="t"/>
              <a:pathLst>
                <a:path extrusionOk="0" h="122" w="3805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8"/>
            <p:cNvSpPr/>
            <p:nvPr/>
          </p:nvSpPr>
          <p:spPr>
            <a:xfrm>
              <a:off x="1541250" y="2848100"/>
              <a:ext cx="32025" cy="3025"/>
            </a:xfrm>
            <a:custGeom>
              <a:rect b="b" l="l" r="r" t="t"/>
              <a:pathLst>
                <a:path extrusionOk="0" h="121" w="12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8"/>
            <p:cNvSpPr/>
            <p:nvPr/>
          </p:nvSpPr>
          <p:spPr>
            <a:xfrm>
              <a:off x="1579300" y="2848100"/>
              <a:ext cx="56150" cy="3025"/>
            </a:xfrm>
            <a:custGeom>
              <a:rect b="b" l="l" r="r" t="t"/>
              <a:pathLst>
                <a:path extrusionOk="0" h="121" w="2246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8"/>
            <p:cNvSpPr/>
            <p:nvPr/>
          </p:nvSpPr>
          <p:spPr>
            <a:xfrm>
              <a:off x="1472150" y="2805425"/>
              <a:ext cx="26700" cy="32500"/>
            </a:xfrm>
            <a:custGeom>
              <a:rect b="b" l="l" r="r" t="t"/>
              <a:pathLst>
                <a:path extrusionOk="0" h="1300" w="1068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8"/>
            <p:cNvSpPr/>
            <p:nvPr/>
          </p:nvSpPr>
          <p:spPr>
            <a:xfrm>
              <a:off x="1530600" y="2828375"/>
              <a:ext cx="475" cy="5825"/>
            </a:xfrm>
            <a:custGeom>
              <a:rect b="b" l="l" r="r" t="t"/>
              <a:pathLst>
                <a:path extrusionOk="0" h="233" w="19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8"/>
            <p:cNvSpPr/>
            <p:nvPr/>
          </p:nvSpPr>
          <p:spPr>
            <a:xfrm>
              <a:off x="1474925" y="2836975"/>
              <a:ext cx="32500" cy="24525"/>
            </a:xfrm>
            <a:custGeom>
              <a:rect b="b" l="l" r="r" t="t"/>
              <a:pathLst>
                <a:path extrusionOk="0" h="981" w="130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8"/>
            <p:cNvSpPr/>
            <p:nvPr/>
          </p:nvSpPr>
          <p:spPr>
            <a:xfrm>
              <a:off x="1497900" y="2804975"/>
              <a:ext cx="33175" cy="56125"/>
            </a:xfrm>
            <a:custGeom>
              <a:rect b="b" l="l" r="r" t="t"/>
              <a:pathLst>
                <a:path extrusionOk="0" h="2245" w="1327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8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8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8"/>
            <p:cNvSpPr/>
            <p:nvPr/>
          </p:nvSpPr>
          <p:spPr>
            <a:xfrm>
              <a:off x="779875" y="3027375"/>
              <a:ext cx="317750" cy="38275"/>
            </a:xfrm>
            <a:custGeom>
              <a:rect b="b" l="l" r="r" t="t"/>
              <a:pathLst>
                <a:path extrusionOk="0" h="1531" w="1271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8"/>
            <p:cNvSpPr/>
            <p:nvPr/>
          </p:nvSpPr>
          <p:spPr>
            <a:xfrm>
              <a:off x="778250" y="3025975"/>
              <a:ext cx="320775" cy="41075"/>
            </a:xfrm>
            <a:custGeom>
              <a:rect b="b" l="l" r="r" t="t"/>
              <a:pathLst>
                <a:path extrusionOk="0" h="1643" w="12831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8"/>
            <p:cNvSpPr/>
            <p:nvPr/>
          </p:nvSpPr>
          <p:spPr>
            <a:xfrm>
              <a:off x="814200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8"/>
            <p:cNvSpPr/>
            <p:nvPr/>
          </p:nvSpPr>
          <p:spPr>
            <a:xfrm>
              <a:off x="837150" y="303872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8"/>
            <p:cNvSpPr/>
            <p:nvPr/>
          </p:nvSpPr>
          <p:spPr>
            <a:xfrm>
              <a:off x="791475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8"/>
            <p:cNvSpPr/>
            <p:nvPr/>
          </p:nvSpPr>
          <p:spPr>
            <a:xfrm>
              <a:off x="779650" y="3065625"/>
              <a:ext cx="317975" cy="186725"/>
            </a:xfrm>
            <a:custGeom>
              <a:rect b="b" l="l" r="r" t="t"/>
              <a:pathLst>
                <a:path extrusionOk="0" h="7469" w="1271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8"/>
            <p:cNvSpPr/>
            <p:nvPr/>
          </p:nvSpPr>
          <p:spPr>
            <a:xfrm>
              <a:off x="778250" y="3064000"/>
              <a:ext cx="320775" cy="189750"/>
            </a:xfrm>
            <a:custGeom>
              <a:rect b="b" l="l" r="r" t="t"/>
              <a:pathLst>
                <a:path extrusionOk="0" h="7590" w="12831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8"/>
            <p:cNvSpPr/>
            <p:nvPr/>
          </p:nvSpPr>
          <p:spPr>
            <a:xfrm>
              <a:off x="911825" y="3109475"/>
              <a:ext cx="145675" cy="2800"/>
            </a:xfrm>
            <a:custGeom>
              <a:rect b="b" l="l" r="r" t="t"/>
              <a:pathLst>
                <a:path extrusionOk="0" h="112" w="582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8"/>
            <p:cNvSpPr/>
            <p:nvPr/>
          </p:nvSpPr>
          <p:spPr>
            <a:xfrm>
              <a:off x="911825" y="3131025"/>
              <a:ext cx="52900" cy="3050"/>
            </a:xfrm>
            <a:custGeom>
              <a:rect b="b" l="l" r="r" t="t"/>
              <a:pathLst>
                <a:path extrusionOk="0" h="122" w="2116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8"/>
            <p:cNvSpPr/>
            <p:nvPr/>
          </p:nvSpPr>
          <p:spPr>
            <a:xfrm>
              <a:off x="982575" y="3131025"/>
              <a:ext cx="63800" cy="3050"/>
            </a:xfrm>
            <a:custGeom>
              <a:rect b="b" l="l" r="r" t="t"/>
              <a:pathLst>
                <a:path extrusionOk="0" h="122" w="255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8"/>
            <p:cNvSpPr/>
            <p:nvPr/>
          </p:nvSpPr>
          <p:spPr>
            <a:xfrm>
              <a:off x="911825" y="3196900"/>
              <a:ext cx="94425" cy="2800"/>
            </a:xfrm>
            <a:custGeom>
              <a:rect b="b" l="l" r="r" t="t"/>
              <a:pathLst>
                <a:path extrusionOk="0" h="112" w="377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8"/>
            <p:cNvSpPr/>
            <p:nvPr/>
          </p:nvSpPr>
          <p:spPr>
            <a:xfrm>
              <a:off x="911825" y="3153750"/>
              <a:ext cx="147075" cy="3050"/>
            </a:xfrm>
            <a:custGeom>
              <a:rect b="b" l="l" r="r" t="t"/>
              <a:pathLst>
                <a:path extrusionOk="0" h="122" w="5883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8"/>
            <p:cNvSpPr/>
            <p:nvPr/>
          </p:nvSpPr>
          <p:spPr>
            <a:xfrm>
              <a:off x="911825" y="3175550"/>
              <a:ext cx="48500" cy="2825"/>
            </a:xfrm>
            <a:custGeom>
              <a:rect b="b" l="l" r="r" t="t"/>
              <a:pathLst>
                <a:path extrusionOk="0" h="113" w="194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8"/>
            <p:cNvSpPr/>
            <p:nvPr/>
          </p:nvSpPr>
          <p:spPr>
            <a:xfrm>
              <a:off x="971425" y="3175550"/>
              <a:ext cx="86075" cy="2825"/>
            </a:xfrm>
            <a:custGeom>
              <a:rect b="b" l="l" r="r" t="t"/>
              <a:pathLst>
                <a:path extrusionOk="0" h="113" w="3443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8"/>
            <p:cNvSpPr/>
            <p:nvPr/>
          </p:nvSpPr>
          <p:spPr>
            <a:xfrm>
              <a:off x="803075" y="3107850"/>
              <a:ext cx="41750" cy="50800"/>
            </a:xfrm>
            <a:custGeom>
              <a:rect b="b" l="l" r="r" t="t"/>
              <a:pathLst>
                <a:path extrusionOk="0" h="2032" w="167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8"/>
            <p:cNvSpPr/>
            <p:nvPr/>
          </p:nvSpPr>
          <p:spPr>
            <a:xfrm>
              <a:off x="894200" y="3144025"/>
              <a:ext cx="725" cy="8825"/>
            </a:xfrm>
            <a:custGeom>
              <a:rect b="b" l="l" r="r" t="t"/>
              <a:pathLst>
                <a:path extrusionOk="0" h="353" w="29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8"/>
            <p:cNvSpPr/>
            <p:nvPr/>
          </p:nvSpPr>
          <p:spPr>
            <a:xfrm>
              <a:off x="807250" y="3157250"/>
              <a:ext cx="50800" cy="38250"/>
            </a:xfrm>
            <a:custGeom>
              <a:rect b="b" l="l" r="r" t="t"/>
              <a:pathLst>
                <a:path extrusionOk="0" h="1530" w="2032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8"/>
            <p:cNvSpPr/>
            <p:nvPr/>
          </p:nvSpPr>
          <p:spPr>
            <a:xfrm>
              <a:off x="843425" y="3107175"/>
              <a:ext cx="51500" cy="87650"/>
            </a:xfrm>
            <a:custGeom>
              <a:rect b="b" l="l" r="r" t="t"/>
              <a:pathLst>
                <a:path extrusionOk="0" h="3506" w="206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8"/>
            <p:cNvSpPr/>
            <p:nvPr/>
          </p:nvSpPr>
          <p:spPr>
            <a:xfrm>
              <a:off x="1033825" y="2993500"/>
              <a:ext cx="104150" cy="104150"/>
            </a:xfrm>
            <a:custGeom>
              <a:rect b="b" l="l" r="r" t="t"/>
              <a:pathLst>
                <a:path extrusionOk="0" h="4166" w="4166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38"/>
            <p:cNvSpPr/>
            <p:nvPr/>
          </p:nvSpPr>
          <p:spPr>
            <a:xfrm>
              <a:off x="1032425" y="2991875"/>
              <a:ext cx="106950" cy="107175"/>
            </a:xfrm>
            <a:custGeom>
              <a:rect b="b" l="l" r="r" t="t"/>
              <a:pathLst>
                <a:path extrusionOk="0" h="4287" w="4278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38"/>
            <p:cNvSpPr/>
            <p:nvPr/>
          </p:nvSpPr>
          <p:spPr>
            <a:xfrm>
              <a:off x="1038450" y="2988400"/>
              <a:ext cx="104175" cy="104150"/>
            </a:xfrm>
            <a:custGeom>
              <a:rect b="b" l="l" r="r" t="t"/>
              <a:pathLst>
                <a:path extrusionOk="0" h="4166" w="4167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38"/>
            <p:cNvSpPr/>
            <p:nvPr/>
          </p:nvSpPr>
          <p:spPr>
            <a:xfrm>
              <a:off x="1037075" y="2986775"/>
              <a:ext cx="107175" cy="107175"/>
            </a:xfrm>
            <a:custGeom>
              <a:rect b="b" l="l" r="r" t="t"/>
              <a:pathLst>
                <a:path extrusionOk="0" h="4287" w="4287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38"/>
            <p:cNvSpPr/>
            <p:nvPr/>
          </p:nvSpPr>
          <p:spPr>
            <a:xfrm>
              <a:off x="1065350" y="3040125"/>
              <a:ext cx="49200" cy="24700"/>
            </a:xfrm>
            <a:custGeom>
              <a:rect b="b" l="l" r="r" t="t"/>
              <a:pathLst>
                <a:path extrusionOk="0" h="988" w="1968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38"/>
            <p:cNvSpPr/>
            <p:nvPr/>
          </p:nvSpPr>
          <p:spPr>
            <a:xfrm>
              <a:off x="1063975" y="3038725"/>
              <a:ext cx="51975" cy="27625"/>
            </a:xfrm>
            <a:custGeom>
              <a:rect b="b" l="l" r="r" t="t"/>
              <a:pathLst>
                <a:path extrusionOk="0" h="1105" w="2079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38"/>
            <p:cNvSpPr/>
            <p:nvPr/>
          </p:nvSpPr>
          <p:spPr>
            <a:xfrm>
              <a:off x="1076250" y="3008825"/>
              <a:ext cx="27875" cy="28075"/>
            </a:xfrm>
            <a:custGeom>
              <a:rect b="b" l="l" r="r" t="t"/>
              <a:pathLst>
                <a:path extrusionOk="0" h="1123" w="1115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8"/>
            <p:cNvSpPr/>
            <p:nvPr/>
          </p:nvSpPr>
          <p:spPr>
            <a:xfrm>
              <a:off x="1074875" y="3007425"/>
              <a:ext cx="30625" cy="30875"/>
            </a:xfrm>
            <a:custGeom>
              <a:rect b="b" l="l" r="r" t="t"/>
              <a:pathLst>
                <a:path extrusionOk="0" h="1235" w="1225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8"/>
            <p:cNvSpPr/>
            <p:nvPr/>
          </p:nvSpPr>
          <p:spPr>
            <a:xfrm>
              <a:off x="1418350" y="2437150"/>
              <a:ext cx="234950" cy="153550"/>
            </a:xfrm>
            <a:custGeom>
              <a:rect b="b" l="l" r="r" t="t"/>
              <a:pathLst>
                <a:path extrusionOk="0" h="6142" w="9398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8"/>
            <p:cNvSpPr/>
            <p:nvPr/>
          </p:nvSpPr>
          <p:spPr>
            <a:xfrm>
              <a:off x="1416950" y="2435750"/>
              <a:ext cx="237975" cy="156575"/>
            </a:xfrm>
            <a:custGeom>
              <a:rect b="b" l="l" r="r" t="t"/>
              <a:pathLst>
                <a:path extrusionOk="0" h="6263" w="9519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8"/>
            <p:cNvSpPr/>
            <p:nvPr/>
          </p:nvSpPr>
          <p:spPr>
            <a:xfrm>
              <a:off x="1410675" y="2356900"/>
              <a:ext cx="295975" cy="86050"/>
            </a:xfrm>
            <a:custGeom>
              <a:rect b="b" l="l" r="r" t="t"/>
              <a:pathLst>
                <a:path extrusionOk="0" h="3442" w="11839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8"/>
            <p:cNvSpPr/>
            <p:nvPr/>
          </p:nvSpPr>
          <p:spPr>
            <a:xfrm>
              <a:off x="1409075" y="2355500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8"/>
            <p:cNvSpPr/>
            <p:nvPr/>
          </p:nvSpPr>
          <p:spPr>
            <a:xfrm>
              <a:off x="1410675" y="2450825"/>
              <a:ext cx="295975" cy="86075"/>
            </a:xfrm>
            <a:custGeom>
              <a:rect b="b" l="l" r="r" t="t"/>
              <a:pathLst>
                <a:path extrusionOk="0" h="3443" w="11839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8"/>
            <p:cNvSpPr/>
            <p:nvPr/>
          </p:nvSpPr>
          <p:spPr>
            <a:xfrm>
              <a:off x="1409075" y="2449425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8"/>
            <p:cNvSpPr/>
            <p:nvPr/>
          </p:nvSpPr>
          <p:spPr>
            <a:xfrm>
              <a:off x="1410675" y="2546825"/>
              <a:ext cx="295975" cy="85850"/>
            </a:xfrm>
            <a:custGeom>
              <a:rect b="b" l="l" r="r" t="t"/>
              <a:pathLst>
                <a:path extrusionOk="0" h="3434" w="11839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8"/>
            <p:cNvSpPr/>
            <p:nvPr/>
          </p:nvSpPr>
          <p:spPr>
            <a:xfrm>
              <a:off x="1409075" y="2545225"/>
              <a:ext cx="298950" cy="89075"/>
            </a:xfrm>
            <a:custGeom>
              <a:rect b="b" l="l" r="r" t="t"/>
              <a:pathLst>
                <a:path extrusionOk="0" h="3563" w="11958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8"/>
            <p:cNvSpPr/>
            <p:nvPr/>
          </p:nvSpPr>
          <p:spPr>
            <a:xfrm>
              <a:off x="1458000" y="2356900"/>
              <a:ext cx="262100" cy="86050"/>
            </a:xfrm>
            <a:custGeom>
              <a:rect b="b" l="l" r="r" t="t"/>
              <a:pathLst>
                <a:path extrusionOk="0" h="3442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8"/>
            <p:cNvSpPr/>
            <p:nvPr/>
          </p:nvSpPr>
          <p:spPr>
            <a:xfrm>
              <a:off x="1456600" y="235550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8"/>
            <p:cNvSpPr/>
            <p:nvPr/>
          </p:nvSpPr>
          <p:spPr>
            <a:xfrm>
              <a:off x="1485375" y="2386825"/>
              <a:ext cx="26450" cy="26225"/>
            </a:xfrm>
            <a:custGeom>
              <a:rect b="b" l="l" r="r" t="t"/>
              <a:pathLst>
                <a:path extrusionOk="0" h="1049" w="1058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8"/>
            <p:cNvSpPr/>
            <p:nvPr/>
          </p:nvSpPr>
          <p:spPr>
            <a:xfrm>
              <a:off x="1483975" y="2385200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8"/>
            <p:cNvSpPr/>
            <p:nvPr/>
          </p:nvSpPr>
          <p:spPr>
            <a:xfrm>
              <a:off x="1539400" y="2382875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8"/>
            <p:cNvSpPr/>
            <p:nvPr/>
          </p:nvSpPr>
          <p:spPr>
            <a:xfrm>
              <a:off x="1537775" y="2381250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8"/>
            <p:cNvSpPr/>
            <p:nvPr/>
          </p:nvSpPr>
          <p:spPr>
            <a:xfrm>
              <a:off x="1552850" y="2392600"/>
              <a:ext cx="54300" cy="3050"/>
            </a:xfrm>
            <a:custGeom>
              <a:rect b="b" l="l" r="r" t="t"/>
              <a:pathLst>
                <a:path extrusionOk="0" h="122" w="2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8"/>
            <p:cNvSpPr/>
            <p:nvPr/>
          </p:nvSpPr>
          <p:spPr>
            <a:xfrm>
              <a:off x="1614300" y="2392600"/>
              <a:ext cx="33675" cy="3050"/>
            </a:xfrm>
            <a:custGeom>
              <a:rect b="b" l="l" r="r" t="t"/>
              <a:pathLst>
                <a:path extrusionOk="0" h="122" w="1347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8"/>
            <p:cNvSpPr/>
            <p:nvPr/>
          </p:nvSpPr>
          <p:spPr>
            <a:xfrm>
              <a:off x="1557025" y="2403750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8"/>
            <p:cNvSpPr/>
            <p:nvPr/>
          </p:nvSpPr>
          <p:spPr>
            <a:xfrm>
              <a:off x="1657450" y="2392600"/>
              <a:ext cx="20900" cy="3050"/>
            </a:xfrm>
            <a:custGeom>
              <a:rect b="b" l="l" r="r" t="t"/>
              <a:pathLst>
                <a:path extrusionOk="0" h="122" w="836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8"/>
            <p:cNvSpPr/>
            <p:nvPr/>
          </p:nvSpPr>
          <p:spPr>
            <a:xfrm>
              <a:off x="1612925" y="2404675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8"/>
            <p:cNvSpPr/>
            <p:nvPr/>
          </p:nvSpPr>
          <p:spPr>
            <a:xfrm>
              <a:off x="1458000" y="2450825"/>
              <a:ext cx="262100" cy="86075"/>
            </a:xfrm>
            <a:custGeom>
              <a:rect b="b" l="l" r="r" t="t"/>
              <a:pathLst>
                <a:path extrusionOk="0" h="3443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8"/>
            <p:cNvSpPr/>
            <p:nvPr/>
          </p:nvSpPr>
          <p:spPr>
            <a:xfrm>
              <a:off x="1456600" y="2449425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8"/>
            <p:cNvSpPr/>
            <p:nvPr/>
          </p:nvSpPr>
          <p:spPr>
            <a:xfrm>
              <a:off x="1485375" y="2480500"/>
              <a:ext cx="26450" cy="26475"/>
            </a:xfrm>
            <a:custGeom>
              <a:rect b="b" l="l" r="r" t="t"/>
              <a:pathLst>
                <a:path extrusionOk="0" h="1059" w="1058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8"/>
            <p:cNvSpPr/>
            <p:nvPr/>
          </p:nvSpPr>
          <p:spPr>
            <a:xfrm>
              <a:off x="1483975" y="2479125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8"/>
            <p:cNvSpPr/>
            <p:nvPr/>
          </p:nvSpPr>
          <p:spPr>
            <a:xfrm>
              <a:off x="1539400" y="2476800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8"/>
            <p:cNvSpPr/>
            <p:nvPr/>
          </p:nvSpPr>
          <p:spPr>
            <a:xfrm>
              <a:off x="1537775" y="2475175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8"/>
            <p:cNvSpPr/>
            <p:nvPr/>
          </p:nvSpPr>
          <p:spPr>
            <a:xfrm>
              <a:off x="1552850" y="2486550"/>
              <a:ext cx="54300" cy="3025"/>
            </a:xfrm>
            <a:custGeom>
              <a:rect b="b" l="l" r="r" t="t"/>
              <a:pathLst>
                <a:path extrusionOk="0" h="121" w="217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8"/>
            <p:cNvSpPr/>
            <p:nvPr/>
          </p:nvSpPr>
          <p:spPr>
            <a:xfrm>
              <a:off x="1614300" y="2486550"/>
              <a:ext cx="33675" cy="3025"/>
            </a:xfrm>
            <a:custGeom>
              <a:rect b="b" l="l" r="r" t="t"/>
              <a:pathLst>
                <a:path extrusionOk="0" h="121" w="1347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8"/>
            <p:cNvSpPr/>
            <p:nvPr/>
          </p:nvSpPr>
          <p:spPr>
            <a:xfrm>
              <a:off x="1557025" y="2497675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8"/>
            <p:cNvSpPr/>
            <p:nvPr/>
          </p:nvSpPr>
          <p:spPr>
            <a:xfrm>
              <a:off x="1657450" y="248655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38"/>
            <p:cNvSpPr/>
            <p:nvPr/>
          </p:nvSpPr>
          <p:spPr>
            <a:xfrm>
              <a:off x="1612925" y="249860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8"/>
            <p:cNvSpPr/>
            <p:nvPr/>
          </p:nvSpPr>
          <p:spPr>
            <a:xfrm>
              <a:off x="1471450" y="2442950"/>
              <a:ext cx="235200" cy="7900"/>
            </a:xfrm>
            <a:custGeom>
              <a:rect b="b" l="l" r="r" t="t"/>
              <a:pathLst>
                <a:path extrusionOk="0" h="316" w="9408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8"/>
            <p:cNvSpPr/>
            <p:nvPr/>
          </p:nvSpPr>
          <p:spPr>
            <a:xfrm>
              <a:off x="1470050" y="2441550"/>
              <a:ext cx="237975" cy="10700"/>
            </a:xfrm>
            <a:custGeom>
              <a:rect b="b" l="l" r="r" t="t"/>
              <a:pathLst>
                <a:path extrusionOk="0" h="428" w="9519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8"/>
            <p:cNvSpPr/>
            <p:nvPr/>
          </p:nvSpPr>
          <p:spPr>
            <a:xfrm>
              <a:off x="1458000" y="2546825"/>
              <a:ext cx="262100" cy="85850"/>
            </a:xfrm>
            <a:custGeom>
              <a:rect b="b" l="l" r="r" t="t"/>
              <a:pathLst>
                <a:path extrusionOk="0" h="3434" w="10484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8"/>
            <p:cNvSpPr/>
            <p:nvPr/>
          </p:nvSpPr>
          <p:spPr>
            <a:xfrm>
              <a:off x="1456600" y="254545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8"/>
            <p:cNvSpPr/>
            <p:nvPr/>
          </p:nvSpPr>
          <p:spPr>
            <a:xfrm>
              <a:off x="1485375" y="2576525"/>
              <a:ext cx="26450" cy="26450"/>
            </a:xfrm>
            <a:custGeom>
              <a:rect b="b" l="l" r="r" t="t"/>
              <a:pathLst>
                <a:path extrusionOk="0" h="1058" w="1058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8"/>
            <p:cNvSpPr/>
            <p:nvPr/>
          </p:nvSpPr>
          <p:spPr>
            <a:xfrm>
              <a:off x="1483975" y="2575125"/>
              <a:ext cx="29250" cy="29250"/>
            </a:xfrm>
            <a:custGeom>
              <a:rect b="b" l="l" r="r" t="t"/>
              <a:pathLst>
                <a:path extrusionOk="0" h="1170" w="117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8"/>
            <p:cNvSpPr/>
            <p:nvPr/>
          </p:nvSpPr>
          <p:spPr>
            <a:xfrm>
              <a:off x="1539400" y="2572575"/>
              <a:ext cx="155175" cy="34350"/>
            </a:xfrm>
            <a:custGeom>
              <a:rect b="b" l="l" r="r" t="t"/>
              <a:pathLst>
                <a:path extrusionOk="0" h="1374" w="6207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8"/>
            <p:cNvSpPr/>
            <p:nvPr/>
          </p:nvSpPr>
          <p:spPr>
            <a:xfrm>
              <a:off x="1537775" y="2571175"/>
              <a:ext cx="158425" cy="37150"/>
            </a:xfrm>
            <a:custGeom>
              <a:rect b="b" l="l" r="r" t="t"/>
              <a:pathLst>
                <a:path extrusionOk="0" h="1486" w="6337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8"/>
            <p:cNvSpPr/>
            <p:nvPr/>
          </p:nvSpPr>
          <p:spPr>
            <a:xfrm>
              <a:off x="1552850" y="2582550"/>
              <a:ext cx="54300" cy="2800"/>
            </a:xfrm>
            <a:custGeom>
              <a:rect b="b" l="l" r="r" t="t"/>
              <a:pathLst>
                <a:path extrusionOk="0" h="112" w="2172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8"/>
            <p:cNvSpPr/>
            <p:nvPr/>
          </p:nvSpPr>
          <p:spPr>
            <a:xfrm>
              <a:off x="1614300" y="2582550"/>
              <a:ext cx="33675" cy="2800"/>
            </a:xfrm>
            <a:custGeom>
              <a:rect b="b" l="l" r="r" t="t"/>
              <a:pathLst>
                <a:path extrusionOk="0" h="112" w="1347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8"/>
            <p:cNvSpPr/>
            <p:nvPr/>
          </p:nvSpPr>
          <p:spPr>
            <a:xfrm>
              <a:off x="1557025" y="2593675"/>
              <a:ext cx="33650" cy="2825"/>
            </a:xfrm>
            <a:custGeom>
              <a:rect b="b" l="l" r="r" t="t"/>
              <a:pathLst>
                <a:path extrusionOk="0" h="113" w="1346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8"/>
            <p:cNvSpPr/>
            <p:nvPr/>
          </p:nvSpPr>
          <p:spPr>
            <a:xfrm>
              <a:off x="1657450" y="2582550"/>
              <a:ext cx="20900" cy="2800"/>
            </a:xfrm>
            <a:custGeom>
              <a:rect b="b" l="l" r="r" t="t"/>
              <a:pathLst>
                <a:path extrusionOk="0" h="112" w="836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8"/>
            <p:cNvSpPr/>
            <p:nvPr/>
          </p:nvSpPr>
          <p:spPr>
            <a:xfrm>
              <a:off x="1612925" y="2594600"/>
              <a:ext cx="20900" cy="2825"/>
            </a:xfrm>
            <a:custGeom>
              <a:rect b="b" l="l" r="r" t="t"/>
              <a:pathLst>
                <a:path extrusionOk="0" h="113" w="836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8"/>
            <p:cNvSpPr/>
            <p:nvPr/>
          </p:nvSpPr>
          <p:spPr>
            <a:xfrm>
              <a:off x="1471450" y="2538725"/>
              <a:ext cx="235200" cy="8125"/>
            </a:xfrm>
            <a:custGeom>
              <a:rect b="b" l="l" r="r" t="t"/>
              <a:pathLst>
                <a:path extrusionOk="0" h="325" w="9408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8"/>
            <p:cNvSpPr/>
            <p:nvPr/>
          </p:nvSpPr>
          <p:spPr>
            <a:xfrm>
              <a:off x="1470050" y="2537325"/>
              <a:ext cx="237975" cy="10925"/>
            </a:xfrm>
            <a:custGeom>
              <a:rect b="b" l="l" r="r" t="t"/>
              <a:pathLst>
                <a:path extrusionOk="0" h="437" w="9519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38"/>
            <p:cNvSpPr/>
            <p:nvPr/>
          </p:nvSpPr>
          <p:spPr>
            <a:xfrm>
              <a:off x="799825" y="2522025"/>
              <a:ext cx="52425" cy="44325"/>
            </a:xfrm>
            <a:custGeom>
              <a:rect b="b" l="l" r="r" t="t"/>
              <a:pathLst>
                <a:path extrusionOk="0" h="1773" w="2097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38"/>
            <p:cNvSpPr/>
            <p:nvPr/>
          </p:nvSpPr>
          <p:spPr>
            <a:xfrm>
              <a:off x="829050" y="2521100"/>
              <a:ext cx="60550" cy="2800"/>
            </a:xfrm>
            <a:custGeom>
              <a:rect b="b" l="l" r="r" t="t"/>
              <a:pathLst>
                <a:path extrusionOk="0" h="112" w="2422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38"/>
            <p:cNvSpPr/>
            <p:nvPr/>
          </p:nvSpPr>
          <p:spPr>
            <a:xfrm>
              <a:off x="829050" y="2492325"/>
              <a:ext cx="60550" cy="3050"/>
            </a:xfrm>
            <a:custGeom>
              <a:rect b="b" l="l" r="r" t="t"/>
              <a:pathLst>
                <a:path extrusionOk="0" h="122" w="2422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8"/>
            <p:cNvSpPr/>
            <p:nvPr/>
          </p:nvSpPr>
          <p:spPr>
            <a:xfrm>
              <a:off x="794475" y="2510200"/>
              <a:ext cx="13950" cy="13700"/>
            </a:xfrm>
            <a:custGeom>
              <a:rect b="b" l="l" r="r" t="t"/>
              <a:pathLst>
                <a:path extrusionOk="0" h="548" w="558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8"/>
            <p:cNvSpPr/>
            <p:nvPr/>
          </p:nvSpPr>
          <p:spPr>
            <a:xfrm>
              <a:off x="816975" y="251575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8"/>
            <p:cNvSpPr/>
            <p:nvPr/>
          </p:nvSpPr>
          <p:spPr>
            <a:xfrm>
              <a:off x="816975" y="2486775"/>
              <a:ext cx="13700" cy="13925"/>
            </a:xfrm>
            <a:custGeom>
              <a:rect b="b" l="l" r="r" t="t"/>
              <a:pathLst>
                <a:path extrusionOk="0" h="557" w="548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8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8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8"/>
            <p:cNvSpPr/>
            <p:nvPr/>
          </p:nvSpPr>
          <p:spPr>
            <a:xfrm>
              <a:off x="885400" y="2326050"/>
              <a:ext cx="446700" cy="258375"/>
            </a:xfrm>
            <a:custGeom>
              <a:rect b="b" l="l" r="r" t="t"/>
              <a:pathLst>
                <a:path extrusionOk="0" h="10335" w="17868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8"/>
            <p:cNvSpPr/>
            <p:nvPr/>
          </p:nvSpPr>
          <p:spPr>
            <a:xfrm>
              <a:off x="884000" y="2324650"/>
              <a:ext cx="448100" cy="261175"/>
            </a:xfrm>
            <a:custGeom>
              <a:rect b="b" l="l" r="r" t="t"/>
              <a:pathLst>
                <a:path extrusionOk="0" h="10447" w="17924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8"/>
            <p:cNvSpPr/>
            <p:nvPr/>
          </p:nvSpPr>
          <p:spPr>
            <a:xfrm>
              <a:off x="1065600" y="2496750"/>
              <a:ext cx="3025" cy="86050"/>
            </a:xfrm>
            <a:custGeom>
              <a:rect b="b" l="l" r="r" t="t"/>
              <a:pathLst>
                <a:path extrusionOk="0" h="344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8"/>
            <p:cNvSpPr/>
            <p:nvPr/>
          </p:nvSpPr>
          <p:spPr>
            <a:xfrm>
              <a:off x="1030100" y="2503225"/>
              <a:ext cx="37850" cy="33200"/>
            </a:xfrm>
            <a:custGeom>
              <a:rect b="b" l="l" r="r" t="t"/>
              <a:pathLst>
                <a:path extrusionOk="0" h="1328" w="1514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8"/>
            <p:cNvSpPr/>
            <p:nvPr/>
          </p:nvSpPr>
          <p:spPr>
            <a:xfrm>
              <a:off x="1025700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8"/>
            <p:cNvSpPr/>
            <p:nvPr/>
          </p:nvSpPr>
          <p:spPr>
            <a:xfrm>
              <a:off x="1105250" y="2456625"/>
              <a:ext cx="2800" cy="126650"/>
            </a:xfrm>
            <a:custGeom>
              <a:rect b="b" l="l" r="r" t="t"/>
              <a:pathLst>
                <a:path extrusionOk="0" h="5066" w="11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8"/>
            <p:cNvSpPr/>
            <p:nvPr/>
          </p:nvSpPr>
          <p:spPr>
            <a:xfrm>
              <a:off x="1058175" y="2480975"/>
              <a:ext cx="17875" cy="17875"/>
            </a:xfrm>
            <a:custGeom>
              <a:rect b="b" l="l" r="r" t="t"/>
              <a:pathLst>
                <a:path extrusionOk="0" h="715" w="715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8"/>
            <p:cNvSpPr/>
            <p:nvPr/>
          </p:nvSpPr>
          <p:spPr>
            <a:xfrm>
              <a:off x="1146075" y="2496750"/>
              <a:ext cx="2800" cy="86050"/>
            </a:xfrm>
            <a:custGeom>
              <a:rect b="b" l="l" r="r" t="t"/>
              <a:pathLst>
                <a:path extrusionOk="0" h="3442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8"/>
            <p:cNvSpPr/>
            <p:nvPr/>
          </p:nvSpPr>
          <p:spPr>
            <a:xfrm>
              <a:off x="1146525" y="2503225"/>
              <a:ext cx="37825" cy="33200"/>
            </a:xfrm>
            <a:custGeom>
              <a:rect b="b" l="l" r="r" t="t"/>
              <a:pathLst>
                <a:path extrusionOk="0" h="1328" w="1513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8"/>
            <p:cNvSpPr/>
            <p:nvPr/>
          </p:nvSpPr>
          <p:spPr>
            <a:xfrm>
              <a:off x="1176925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8"/>
            <p:cNvSpPr/>
            <p:nvPr/>
          </p:nvSpPr>
          <p:spPr>
            <a:xfrm>
              <a:off x="1138650" y="2480975"/>
              <a:ext cx="17650" cy="17875"/>
            </a:xfrm>
            <a:custGeom>
              <a:rect b="b" l="l" r="r" t="t"/>
              <a:pathLst>
                <a:path extrusionOk="0" h="715" w="706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1096450" y="2437825"/>
              <a:ext cx="20650" cy="20675"/>
            </a:xfrm>
            <a:custGeom>
              <a:rect b="b" l="l" r="r" t="t"/>
              <a:pathLst>
                <a:path extrusionOk="0" h="827" w="826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8" name="Google Shape;3248;p38"/>
          <p:cNvSpPr txBox="1"/>
          <p:nvPr>
            <p:ph idx="4294967295" type="subTitle"/>
          </p:nvPr>
        </p:nvSpPr>
        <p:spPr>
          <a:xfrm>
            <a:off x="6019438" y="2793850"/>
            <a:ext cx="21702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Michiardi, Sofía Anabel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Vlasic, Francisco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idx="15" type="title"/>
          </p:nvPr>
        </p:nvSpPr>
        <p:spPr>
          <a:xfrm>
            <a:off x="716550" y="4148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 de contenidos</a:t>
            </a:r>
            <a:endParaRPr/>
          </a:p>
        </p:txBody>
      </p:sp>
      <p:sp>
        <p:nvSpPr>
          <p:cNvPr id="1025" name="Google Shape;1025;p22"/>
          <p:cNvSpPr txBox="1"/>
          <p:nvPr>
            <p:ph type="title"/>
          </p:nvPr>
        </p:nvSpPr>
        <p:spPr>
          <a:xfrm>
            <a:off x="720000" y="1149463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01</a:t>
            </a:r>
            <a:endParaRPr sz="2900"/>
          </a:p>
        </p:txBody>
      </p:sp>
      <p:sp>
        <p:nvSpPr>
          <p:cNvPr id="1026" name="Google Shape;1026;p22"/>
          <p:cNvSpPr txBox="1"/>
          <p:nvPr>
            <p:ph idx="2" type="title"/>
          </p:nvPr>
        </p:nvSpPr>
        <p:spPr>
          <a:xfrm>
            <a:off x="720000" y="2353900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04</a:t>
            </a:r>
            <a:endParaRPr sz="2900"/>
          </a:p>
        </p:txBody>
      </p:sp>
      <p:sp>
        <p:nvSpPr>
          <p:cNvPr id="1027" name="Google Shape;1027;p22"/>
          <p:cNvSpPr txBox="1"/>
          <p:nvPr>
            <p:ph idx="3" type="title"/>
          </p:nvPr>
        </p:nvSpPr>
        <p:spPr>
          <a:xfrm>
            <a:off x="2709178" y="1149463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02</a:t>
            </a:r>
            <a:endParaRPr sz="2900"/>
          </a:p>
        </p:txBody>
      </p:sp>
      <p:sp>
        <p:nvSpPr>
          <p:cNvPr id="1028" name="Google Shape;1028;p22"/>
          <p:cNvSpPr txBox="1"/>
          <p:nvPr>
            <p:ph idx="4" type="title"/>
          </p:nvPr>
        </p:nvSpPr>
        <p:spPr>
          <a:xfrm>
            <a:off x="2709178" y="2353900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05</a:t>
            </a:r>
            <a:endParaRPr sz="2900"/>
          </a:p>
        </p:txBody>
      </p:sp>
      <p:sp>
        <p:nvSpPr>
          <p:cNvPr id="1029" name="Google Shape;1029;p22"/>
          <p:cNvSpPr txBox="1"/>
          <p:nvPr>
            <p:ph idx="5" type="title"/>
          </p:nvPr>
        </p:nvSpPr>
        <p:spPr>
          <a:xfrm>
            <a:off x="4698355" y="1149463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03</a:t>
            </a:r>
            <a:endParaRPr sz="2900"/>
          </a:p>
        </p:txBody>
      </p:sp>
      <p:sp>
        <p:nvSpPr>
          <p:cNvPr id="1030" name="Google Shape;1030;p22"/>
          <p:cNvSpPr txBox="1"/>
          <p:nvPr>
            <p:ph idx="6" type="title"/>
          </p:nvPr>
        </p:nvSpPr>
        <p:spPr>
          <a:xfrm>
            <a:off x="4698355" y="2431075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06</a:t>
            </a:r>
            <a:endParaRPr sz="2900"/>
          </a:p>
        </p:txBody>
      </p:sp>
      <p:sp>
        <p:nvSpPr>
          <p:cNvPr id="1031" name="Google Shape;1031;p22"/>
          <p:cNvSpPr txBox="1"/>
          <p:nvPr>
            <p:ph idx="1" type="subTitle"/>
          </p:nvPr>
        </p:nvSpPr>
        <p:spPr>
          <a:xfrm>
            <a:off x="720000" y="1597050"/>
            <a:ext cx="16707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Introducci</a:t>
            </a:r>
            <a:r>
              <a:rPr lang="en" sz="1700"/>
              <a:t>ón</a:t>
            </a:r>
            <a:endParaRPr sz="1700"/>
          </a:p>
        </p:txBody>
      </p:sp>
      <p:sp>
        <p:nvSpPr>
          <p:cNvPr id="1032" name="Google Shape;1032;p22"/>
          <p:cNvSpPr txBox="1"/>
          <p:nvPr>
            <p:ph idx="7" type="subTitle"/>
          </p:nvPr>
        </p:nvSpPr>
        <p:spPr>
          <a:xfrm>
            <a:off x="2709178" y="1597056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Objetivos</a:t>
            </a:r>
            <a:endParaRPr sz="1700"/>
          </a:p>
        </p:txBody>
      </p:sp>
      <p:sp>
        <p:nvSpPr>
          <p:cNvPr id="1033" name="Google Shape;1033;p22"/>
          <p:cNvSpPr txBox="1"/>
          <p:nvPr>
            <p:ph idx="9" type="subTitle"/>
          </p:nvPr>
        </p:nvSpPr>
        <p:spPr>
          <a:xfrm>
            <a:off x="720000" y="2801450"/>
            <a:ext cx="19863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Capacitaciones</a:t>
            </a:r>
            <a:endParaRPr sz="1700"/>
          </a:p>
        </p:txBody>
      </p:sp>
      <p:sp>
        <p:nvSpPr>
          <p:cNvPr id="1034" name="Google Shape;1034;p22"/>
          <p:cNvSpPr txBox="1"/>
          <p:nvPr>
            <p:ph idx="13" type="subTitle"/>
          </p:nvPr>
        </p:nvSpPr>
        <p:spPr>
          <a:xfrm>
            <a:off x="2709178" y="2801460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Cronograma</a:t>
            </a:r>
            <a:endParaRPr sz="1700"/>
          </a:p>
        </p:txBody>
      </p:sp>
      <p:sp>
        <p:nvSpPr>
          <p:cNvPr id="1035" name="Google Shape;1035;p22"/>
          <p:cNvSpPr txBox="1"/>
          <p:nvPr>
            <p:ph idx="14" type="subTitle"/>
          </p:nvPr>
        </p:nvSpPr>
        <p:spPr>
          <a:xfrm>
            <a:off x="4698350" y="2801450"/>
            <a:ext cx="17106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Presupuesto</a:t>
            </a:r>
            <a:endParaRPr sz="1700"/>
          </a:p>
        </p:txBody>
      </p:sp>
      <p:grpSp>
        <p:nvGrpSpPr>
          <p:cNvPr id="1036" name="Google Shape;1036;p22"/>
          <p:cNvGrpSpPr/>
          <p:nvPr/>
        </p:nvGrpSpPr>
        <p:grpSpPr>
          <a:xfrm>
            <a:off x="6444695" y="1114373"/>
            <a:ext cx="1986215" cy="3269968"/>
            <a:chOff x="6934075" y="1778325"/>
            <a:chExt cx="689275" cy="1134775"/>
          </a:xfrm>
        </p:grpSpPr>
        <p:sp>
          <p:nvSpPr>
            <p:cNvPr id="1037" name="Google Shape;1037;p22"/>
            <p:cNvSpPr/>
            <p:nvPr/>
          </p:nvSpPr>
          <p:spPr>
            <a:xfrm>
              <a:off x="7486500" y="2665625"/>
              <a:ext cx="136850" cy="66125"/>
            </a:xfrm>
            <a:custGeom>
              <a:rect b="b" l="l" r="r" t="t"/>
              <a:pathLst>
                <a:path extrusionOk="0" h="2645" w="5474">
                  <a:moveTo>
                    <a:pt x="5418" y="1"/>
                  </a:moveTo>
                  <a:cubicBezTo>
                    <a:pt x="5390" y="1"/>
                    <a:pt x="5363" y="28"/>
                    <a:pt x="5363" y="56"/>
                  </a:cubicBezTo>
                  <a:lnTo>
                    <a:pt x="5363" y="520"/>
                  </a:lnTo>
                  <a:cubicBezTo>
                    <a:pt x="5363" y="557"/>
                    <a:pt x="5390" y="576"/>
                    <a:pt x="5418" y="576"/>
                  </a:cubicBezTo>
                  <a:cubicBezTo>
                    <a:pt x="5446" y="576"/>
                    <a:pt x="5474" y="557"/>
                    <a:pt x="5474" y="520"/>
                  </a:cubicBezTo>
                  <a:lnTo>
                    <a:pt x="5474" y="56"/>
                  </a:lnTo>
                  <a:cubicBezTo>
                    <a:pt x="5474" y="28"/>
                    <a:pt x="5455" y="1"/>
                    <a:pt x="5418" y="1"/>
                  </a:cubicBezTo>
                  <a:close/>
                  <a:moveTo>
                    <a:pt x="5418" y="928"/>
                  </a:moveTo>
                  <a:cubicBezTo>
                    <a:pt x="5390" y="928"/>
                    <a:pt x="5363" y="956"/>
                    <a:pt x="5363" y="984"/>
                  </a:cubicBezTo>
                  <a:lnTo>
                    <a:pt x="5363" y="1448"/>
                  </a:lnTo>
                  <a:cubicBezTo>
                    <a:pt x="5363" y="1485"/>
                    <a:pt x="5390" y="1503"/>
                    <a:pt x="5418" y="1503"/>
                  </a:cubicBezTo>
                  <a:cubicBezTo>
                    <a:pt x="5446" y="1503"/>
                    <a:pt x="5474" y="1485"/>
                    <a:pt x="5474" y="1448"/>
                  </a:cubicBezTo>
                  <a:lnTo>
                    <a:pt x="5474" y="984"/>
                  </a:lnTo>
                  <a:cubicBezTo>
                    <a:pt x="5474" y="956"/>
                    <a:pt x="5455" y="928"/>
                    <a:pt x="5418" y="928"/>
                  </a:cubicBezTo>
                  <a:close/>
                  <a:moveTo>
                    <a:pt x="5418" y="1856"/>
                  </a:moveTo>
                  <a:cubicBezTo>
                    <a:pt x="5390" y="1856"/>
                    <a:pt x="5363" y="1884"/>
                    <a:pt x="5363" y="1912"/>
                  </a:cubicBezTo>
                  <a:lnTo>
                    <a:pt x="5363" y="2375"/>
                  </a:lnTo>
                  <a:cubicBezTo>
                    <a:pt x="5363" y="2413"/>
                    <a:pt x="5390" y="2431"/>
                    <a:pt x="5418" y="2431"/>
                  </a:cubicBezTo>
                  <a:cubicBezTo>
                    <a:pt x="5446" y="2431"/>
                    <a:pt x="5474" y="2413"/>
                    <a:pt x="5474" y="2375"/>
                  </a:cubicBezTo>
                  <a:lnTo>
                    <a:pt x="5474" y="1912"/>
                  </a:lnTo>
                  <a:cubicBezTo>
                    <a:pt x="5474" y="1884"/>
                    <a:pt x="5455" y="1856"/>
                    <a:pt x="5418" y="1856"/>
                  </a:cubicBezTo>
                  <a:close/>
                  <a:moveTo>
                    <a:pt x="56" y="2524"/>
                  </a:moveTo>
                  <a:cubicBezTo>
                    <a:pt x="28" y="2524"/>
                    <a:pt x="1" y="2552"/>
                    <a:pt x="1" y="2589"/>
                  </a:cubicBezTo>
                  <a:cubicBezTo>
                    <a:pt x="1" y="2617"/>
                    <a:pt x="28" y="2644"/>
                    <a:pt x="56" y="2644"/>
                  </a:cubicBezTo>
                  <a:lnTo>
                    <a:pt x="520" y="2644"/>
                  </a:lnTo>
                  <a:cubicBezTo>
                    <a:pt x="557" y="2644"/>
                    <a:pt x="585" y="2617"/>
                    <a:pt x="585" y="2589"/>
                  </a:cubicBezTo>
                  <a:cubicBezTo>
                    <a:pt x="585" y="2552"/>
                    <a:pt x="557" y="2524"/>
                    <a:pt x="520" y="2524"/>
                  </a:cubicBezTo>
                  <a:close/>
                  <a:moveTo>
                    <a:pt x="984" y="2524"/>
                  </a:moveTo>
                  <a:cubicBezTo>
                    <a:pt x="956" y="2524"/>
                    <a:pt x="928" y="2552"/>
                    <a:pt x="928" y="2589"/>
                  </a:cubicBezTo>
                  <a:cubicBezTo>
                    <a:pt x="928" y="2617"/>
                    <a:pt x="956" y="2644"/>
                    <a:pt x="984" y="2644"/>
                  </a:cubicBezTo>
                  <a:lnTo>
                    <a:pt x="1448" y="2644"/>
                  </a:lnTo>
                  <a:cubicBezTo>
                    <a:pt x="1485" y="2644"/>
                    <a:pt x="1513" y="2617"/>
                    <a:pt x="1513" y="2589"/>
                  </a:cubicBezTo>
                  <a:cubicBezTo>
                    <a:pt x="1513" y="2552"/>
                    <a:pt x="1485" y="2524"/>
                    <a:pt x="1448" y="2524"/>
                  </a:cubicBezTo>
                  <a:close/>
                  <a:moveTo>
                    <a:pt x="1912" y="2524"/>
                  </a:moveTo>
                  <a:cubicBezTo>
                    <a:pt x="1884" y="2524"/>
                    <a:pt x="1856" y="2552"/>
                    <a:pt x="1856" y="2589"/>
                  </a:cubicBezTo>
                  <a:cubicBezTo>
                    <a:pt x="1856" y="2617"/>
                    <a:pt x="1884" y="2644"/>
                    <a:pt x="1912" y="2644"/>
                  </a:cubicBezTo>
                  <a:lnTo>
                    <a:pt x="2375" y="2644"/>
                  </a:lnTo>
                  <a:cubicBezTo>
                    <a:pt x="2413" y="2644"/>
                    <a:pt x="2440" y="2617"/>
                    <a:pt x="2440" y="2589"/>
                  </a:cubicBezTo>
                  <a:cubicBezTo>
                    <a:pt x="2440" y="2552"/>
                    <a:pt x="2413" y="2524"/>
                    <a:pt x="2375" y="2524"/>
                  </a:cubicBezTo>
                  <a:close/>
                  <a:moveTo>
                    <a:pt x="2839" y="2524"/>
                  </a:moveTo>
                  <a:cubicBezTo>
                    <a:pt x="2812" y="2524"/>
                    <a:pt x="2784" y="2552"/>
                    <a:pt x="2784" y="2589"/>
                  </a:cubicBezTo>
                  <a:cubicBezTo>
                    <a:pt x="2784" y="2617"/>
                    <a:pt x="2812" y="2644"/>
                    <a:pt x="2839" y="2644"/>
                  </a:cubicBezTo>
                  <a:lnTo>
                    <a:pt x="3303" y="2644"/>
                  </a:lnTo>
                  <a:cubicBezTo>
                    <a:pt x="3340" y="2644"/>
                    <a:pt x="3368" y="2617"/>
                    <a:pt x="3368" y="2589"/>
                  </a:cubicBezTo>
                  <a:cubicBezTo>
                    <a:pt x="3368" y="2552"/>
                    <a:pt x="3340" y="2524"/>
                    <a:pt x="3303" y="2524"/>
                  </a:cubicBezTo>
                  <a:close/>
                  <a:moveTo>
                    <a:pt x="3767" y="2524"/>
                  </a:moveTo>
                  <a:cubicBezTo>
                    <a:pt x="3739" y="2524"/>
                    <a:pt x="3711" y="2552"/>
                    <a:pt x="3711" y="2589"/>
                  </a:cubicBezTo>
                  <a:cubicBezTo>
                    <a:pt x="3711" y="2617"/>
                    <a:pt x="3739" y="2644"/>
                    <a:pt x="3767" y="2644"/>
                  </a:cubicBezTo>
                  <a:lnTo>
                    <a:pt x="4231" y="2644"/>
                  </a:lnTo>
                  <a:cubicBezTo>
                    <a:pt x="4268" y="2644"/>
                    <a:pt x="4296" y="2617"/>
                    <a:pt x="4296" y="2589"/>
                  </a:cubicBezTo>
                  <a:cubicBezTo>
                    <a:pt x="4296" y="2552"/>
                    <a:pt x="4268" y="2524"/>
                    <a:pt x="4231" y="2524"/>
                  </a:cubicBezTo>
                  <a:close/>
                  <a:moveTo>
                    <a:pt x="4695" y="2524"/>
                  </a:moveTo>
                  <a:cubicBezTo>
                    <a:pt x="4667" y="2524"/>
                    <a:pt x="4639" y="2552"/>
                    <a:pt x="4639" y="2589"/>
                  </a:cubicBezTo>
                  <a:cubicBezTo>
                    <a:pt x="4639" y="2617"/>
                    <a:pt x="4667" y="2644"/>
                    <a:pt x="4695" y="2644"/>
                  </a:cubicBezTo>
                  <a:lnTo>
                    <a:pt x="5159" y="2644"/>
                  </a:lnTo>
                  <a:cubicBezTo>
                    <a:pt x="5196" y="2644"/>
                    <a:pt x="5223" y="2617"/>
                    <a:pt x="5223" y="2589"/>
                  </a:cubicBezTo>
                  <a:cubicBezTo>
                    <a:pt x="5223" y="2552"/>
                    <a:pt x="5196" y="2524"/>
                    <a:pt x="5159" y="25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7313500" y="2548975"/>
              <a:ext cx="85375" cy="41525"/>
            </a:xfrm>
            <a:custGeom>
              <a:rect b="b" l="l" r="r" t="t"/>
              <a:pathLst>
                <a:path extrusionOk="0" h="1661" w="3415">
                  <a:moveTo>
                    <a:pt x="3358" y="0"/>
                  </a:moveTo>
                  <a:cubicBezTo>
                    <a:pt x="3321" y="0"/>
                    <a:pt x="3293" y="28"/>
                    <a:pt x="3293" y="65"/>
                  </a:cubicBezTo>
                  <a:lnTo>
                    <a:pt x="3293" y="260"/>
                  </a:lnTo>
                  <a:cubicBezTo>
                    <a:pt x="3293" y="297"/>
                    <a:pt x="3321" y="316"/>
                    <a:pt x="3358" y="316"/>
                  </a:cubicBezTo>
                  <a:cubicBezTo>
                    <a:pt x="3386" y="316"/>
                    <a:pt x="3414" y="297"/>
                    <a:pt x="3414" y="260"/>
                  </a:cubicBezTo>
                  <a:lnTo>
                    <a:pt x="3414" y="65"/>
                  </a:lnTo>
                  <a:cubicBezTo>
                    <a:pt x="3414" y="28"/>
                    <a:pt x="3386" y="0"/>
                    <a:pt x="3358" y="0"/>
                  </a:cubicBezTo>
                  <a:close/>
                  <a:moveTo>
                    <a:pt x="56" y="613"/>
                  </a:moveTo>
                  <a:cubicBezTo>
                    <a:pt x="28" y="613"/>
                    <a:pt x="0" y="641"/>
                    <a:pt x="0" y="668"/>
                  </a:cubicBezTo>
                  <a:lnTo>
                    <a:pt x="0" y="678"/>
                  </a:lnTo>
                  <a:cubicBezTo>
                    <a:pt x="0" y="706"/>
                    <a:pt x="28" y="733"/>
                    <a:pt x="56" y="733"/>
                  </a:cubicBezTo>
                  <a:lnTo>
                    <a:pt x="520" y="733"/>
                  </a:lnTo>
                  <a:cubicBezTo>
                    <a:pt x="548" y="733"/>
                    <a:pt x="575" y="706"/>
                    <a:pt x="575" y="668"/>
                  </a:cubicBezTo>
                  <a:cubicBezTo>
                    <a:pt x="575" y="641"/>
                    <a:pt x="548" y="613"/>
                    <a:pt x="520" y="613"/>
                  </a:cubicBezTo>
                  <a:close/>
                  <a:moveTo>
                    <a:pt x="984" y="613"/>
                  </a:moveTo>
                  <a:cubicBezTo>
                    <a:pt x="946" y="613"/>
                    <a:pt x="928" y="641"/>
                    <a:pt x="928" y="668"/>
                  </a:cubicBezTo>
                  <a:cubicBezTo>
                    <a:pt x="928" y="706"/>
                    <a:pt x="946" y="733"/>
                    <a:pt x="984" y="733"/>
                  </a:cubicBezTo>
                  <a:lnTo>
                    <a:pt x="1447" y="733"/>
                  </a:lnTo>
                  <a:cubicBezTo>
                    <a:pt x="1475" y="733"/>
                    <a:pt x="1503" y="706"/>
                    <a:pt x="1503" y="668"/>
                  </a:cubicBezTo>
                  <a:cubicBezTo>
                    <a:pt x="1503" y="641"/>
                    <a:pt x="1475" y="613"/>
                    <a:pt x="1447" y="613"/>
                  </a:cubicBezTo>
                  <a:close/>
                  <a:moveTo>
                    <a:pt x="1911" y="613"/>
                  </a:moveTo>
                  <a:cubicBezTo>
                    <a:pt x="1874" y="613"/>
                    <a:pt x="1856" y="641"/>
                    <a:pt x="1856" y="668"/>
                  </a:cubicBezTo>
                  <a:cubicBezTo>
                    <a:pt x="1856" y="706"/>
                    <a:pt x="1874" y="733"/>
                    <a:pt x="1911" y="733"/>
                  </a:cubicBezTo>
                  <a:lnTo>
                    <a:pt x="2375" y="733"/>
                  </a:lnTo>
                  <a:cubicBezTo>
                    <a:pt x="2403" y="733"/>
                    <a:pt x="2431" y="706"/>
                    <a:pt x="2431" y="668"/>
                  </a:cubicBezTo>
                  <a:cubicBezTo>
                    <a:pt x="2431" y="641"/>
                    <a:pt x="2403" y="613"/>
                    <a:pt x="2375" y="613"/>
                  </a:cubicBezTo>
                  <a:close/>
                  <a:moveTo>
                    <a:pt x="2839" y="613"/>
                  </a:moveTo>
                  <a:cubicBezTo>
                    <a:pt x="2802" y="613"/>
                    <a:pt x="2783" y="641"/>
                    <a:pt x="2783" y="668"/>
                  </a:cubicBezTo>
                  <a:cubicBezTo>
                    <a:pt x="2783" y="706"/>
                    <a:pt x="2802" y="733"/>
                    <a:pt x="2839" y="733"/>
                  </a:cubicBezTo>
                  <a:lnTo>
                    <a:pt x="3303" y="733"/>
                  </a:lnTo>
                  <a:cubicBezTo>
                    <a:pt x="3331" y="733"/>
                    <a:pt x="3358" y="706"/>
                    <a:pt x="3358" y="668"/>
                  </a:cubicBezTo>
                  <a:cubicBezTo>
                    <a:pt x="3358" y="641"/>
                    <a:pt x="3331" y="613"/>
                    <a:pt x="3303" y="613"/>
                  </a:cubicBezTo>
                  <a:close/>
                  <a:moveTo>
                    <a:pt x="56" y="1086"/>
                  </a:moveTo>
                  <a:cubicBezTo>
                    <a:pt x="28" y="1086"/>
                    <a:pt x="0" y="1104"/>
                    <a:pt x="0" y="1142"/>
                  </a:cubicBezTo>
                  <a:lnTo>
                    <a:pt x="0" y="1605"/>
                  </a:lnTo>
                  <a:cubicBezTo>
                    <a:pt x="0" y="1633"/>
                    <a:pt x="28" y="1661"/>
                    <a:pt x="56" y="1661"/>
                  </a:cubicBezTo>
                  <a:cubicBezTo>
                    <a:pt x="93" y="1661"/>
                    <a:pt x="121" y="1633"/>
                    <a:pt x="121" y="1605"/>
                  </a:cubicBezTo>
                  <a:lnTo>
                    <a:pt x="121" y="1142"/>
                  </a:lnTo>
                  <a:cubicBezTo>
                    <a:pt x="121" y="1104"/>
                    <a:pt x="93" y="1086"/>
                    <a:pt x="56" y="10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252725" y="2143825"/>
              <a:ext cx="207600" cy="156800"/>
            </a:xfrm>
            <a:custGeom>
              <a:rect b="b" l="l" r="r" t="t"/>
              <a:pathLst>
                <a:path extrusionOk="0" h="6272" w="8304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75"/>
                    <a:pt x="56" y="575"/>
                  </a:cubicBezTo>
                  <a:cubicBezTo>
                    <a:pt x="94" y="575"/>
                    <a:pt x="112" y="557"/>
                    <a:pt x="112" y="520"/>
                  </a:cubicBezTo>
                  <a:lnTo>
                    <a:pt x="112" y="56"/>
                  </a:lnTo>
                  <a:cubicBezTo>
                    <a:pt x="112" y="28"/>
                    <a:pt x="94" y="0"/>
                    <a:pt x="56" y="0"/>
                  </a:cubicBezTo>
                  <a:close/>
                  <a:moveTo>
                    <a:pt x="5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7"/>
                  </a:lnTo>
                  <a:cubicBezTo>
                    <a:pt x="1" y="1484"/>
                    <a:pt x="29" y="1503"/>
                    <a:pt x="56" y="1503"/>
                  </a:cubicBezTo>
                  <a:cubicBezTo>
                    <a:pt x="94" y="1503"/>
                    <a:pt x="112" y="1484"/>
                    <a:pt x="112" y="1447"/>
                  </a:cubicBezTo>
                  <a:lnTo>
                    <a:pt x="112" y="984"/>
                  </a:lnTo>
                  <a:cubicBezTo>
                    <a:pt x="112" y="956"/>
                    <a:pt x="94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9" y="1856"/>
                    <a:pt x="1" y="1883"/>
                    <a:pt x="1" y="1911"/>
                  </a:cubicBezTo>
                  <a:lnTo>
                    <a:pt x="1" y="2375"/>
                  </a:lnTo>
                  <a:cubicBezTo>
                    <a:pt x="1" y="2412"/>
                    <a:pt x="29" y="2431"/>
                    <a:pt x="56" y="2431"/>
                  </a:cubicBezTo>
                  <a:cubicBezTo>
                    <a:pt x="94" y="2431"/>
                    <a:pt x="112" y="2412"/>
                    <a:pt x="112" y="2375"/>
                  </a:cubicBezTo>
                  <a:lnTo>
                    <a:pt x="112" y="1911"/>
                  </a:lnTo>
                  <a:cubicBezTo>
                    <a:pt x="112" y="1883"/>
                    <a:pt x="94" y="1856"/>
                    <a:pt x="56" y="1856"/>
                  </a:cubicBezTo>
                  <a:close/>
                  <a:moveTo>
                    <a:pt x="66" y="2774"/>
                  </a:moveTo>
                  <a:cubicBezTo>
                    <a:pt x="29" y="2774"/>
                    <a:pt x="10" y="2802"/>
                    <a:pt x="10" y="2830"/>
                  </a:cubicBezTo>
                  <a:cubicBezTo>
                    <a:pt x="10" y="2867"/>
                    <a:pt x="29" y="2895"/>
                    <a:pt x="66" y="2895"/>
                  </a:cubicBezTo>
                  <a:lnTo>
                    <a:pt x="530" y="2895"/>
                  </a:lnTo>
                  <a:cubicBezTo>
                    <a:pt x="557" y="2895"/>
                    <a:pt x="585" y="2867"/>
                    <a:pt x="585" y="2830"/>
                  </a:cubicBezTo>
                  <a:cubicBezTo>
                    <a:pt x="585" y="2802"/>
                    <a:pt x="557" y="2774"/>
                    <a:pt x="530" y="2774"/>
                  </a:cubicBezTo>
                  <a:close/>
                  <a:moveTo>
                    <a:pt x="993" y="2774"/>
                  </a:moveTo>
                  <a:cubicBezTo>
                    <a:pt x="956" y="2774"/>
                    <a:pt x="938" y="2802"/>
                    <a:pt x="938" y="2830"/>
                  </a:cubicBezTo>
                  <a:cubicBezTo>
                    <a:pt x="938" y="2867"/>
                    <a:pt x="956" y="2895"/>
                    <a:pt x="993" y="2895"/>
                  </a:cubicBezTo>
                  <a:lnTo>
                    <a:pt x="1457" y="2895"/>
                  </a:lnTo>
                  <a:cubicBezTo>
                    <a:pt x="1485" y="2895"/>
                    <a:pt x="1513" y="2867"/>
                    <a:pt x="1513" y="2830"/>
                  </a:cubicBezTo>
                  <a:cubicBezTo>
                    <a:pt x="1513" y="2802"/>
                    <a:pt x="1485" y="2774"/>
                    <a:pt x="1457" y="2774"/>
                  </a:cubicBezTo>
                  <a:close/>
                  <a:moveTo>
                    <a:pt x="1921" y="2774"/>
                  </a:moveTo>
                  <a:cubicBezTo>
                    <a:pt x="1884" y="2774"/>
                    <a:pt x="1865" y="2802"/>
                    <a:pt x="1865" y="2830"/>
                  </a:cubicBezTo>
                  <a:cubicBezTo>
                    <a:pt x="1865" y="2867"/>
                    <a:pt x="1884" y="2895"/>
                    <a:pt x="1921" y="2895"/>
                  </a:cubicBezTo>
                  <a:lnTo>
                    <a:pt x="2385" y="2895"/>
                  </a:lnTo>
                  <a:cubicBezTo>
                    <a:pt x="2413" y="2895"/>
                    <a:pt x="2441" y="2867"/>
                    <a:pt x="2441" y="2830"/>
                  </a:cubicBezTo>
                  <a:cubicBezTo>
                    <a:pt x="2441" y="2802"/>
                    <a:pt x="2413" y="2774"/>
                    <a:pt x="2385" y="2774"/>
                  </a:cubicBezTo>
                  <a:close/>
                  <a:moveTo>
                    <a:pt x="2849" y="2774"/>
                  </a:moveTo>
                  <a:cubicBezTo>
                    <a:pt x="2812" y="2774"/>
                    <a:pt x="2793" y="2802"/>
                    <a:pt x="2793" y="2830"/>
                  </a:cubicBezTo>
                  <a:cubicBezTo>
                    <a:pt x="2793" y="2867"/>
                    <a:pt x="2812" y="2895"/>
                    <a:pt x="2849" y="2895"/>
                  </a:cubicBezTo>
                  <a:lnTo>
                    <a:pt x="3313" y="2895"/>
                  </a:lnTo>
                  <a:cubicBezTo>
                    <a:pt x="3340" y="2895"/>
                    <a:pt x="3368" y="2867"/>
                    <a:pt x="3368" y="2830"/>
                  </a:cubicBezTo>
                  <a:cubicBezTo>
                    <a:pt x="3368" y="2802"/>
                    <a:pt x="3340" y="2774"/>
                    <a:pt x="3313" y="2774"/>
                  </a:cubicBezTo>
                  <a:close/>
                  <a:moveTo>
                    <a:pt x="3776" y="2774"/>
                  </a:moveTo>
                  <a:cubicBezTo>
                    <a:pt x="3739" y="2774"/>
                    <a:pt x="3721" y="2802"/>
                    <a:pt x="3721" y="2830"/>
                  </a:cubicBezTo>
                  <a:cubicBezTo>
                    <a:pt x="3721" y="2867"/>
                    <a:pt x="3739" y="2895"/>
                    <a:pt x="3776" y="2895"/>
                  </a:cubicBezTo>
                  <a:lnTo>
                    <a:pt x="4240" y="2895"/>
                  </a:lnTo>
                  <a:cubicBezTo>
                    <a:pt x="4268" y="2895"/>
                    <a:pt x="4296" y="2867"/>
                    <a:pt x="4296" y="2830"/>
                  </a:cubicBezTo>
                  <a:cubicBezTo>
                    <a:pt x="4296" y="2802"/>
                    <a:pt x="4268" y="2774"/>
                    <a:pt x="4240" y="2774"/>
                  </a:cubicBezTo>
                  <a:close/>
                  <a:moveTo>
                    <a:pt x="4704" y="2774"/>
                  </a:moveTo>
                  <a:cubicBezTo>
                    <a:pt x="4667" y="2774"/>
                    <a:pt x="4648" y="2802"/>
                    <a:pt x="4648" y="2830"/>
                  </a:cubicBezTo>
                  <a:cubicBezTo>
                    <a:pt x="4648" y="2867"/>
                    <a:pt x="4667" y="2895"/>
                    <a:pt x="4704" y="2895"/>
                  </a:cubicBezTo>
                  <a:lnTo>
                    <a:pt x="5168" y="2895"/>
                  </a:lnTo>
                  <a:cubicBezTo>
                    <a:pt x="5196" y="2895"/>
                    <a:pt x="5224" y="2867"/>
                    <a:pt x="5224" y="2830"/>
                  </a:cubicBezTo>
                  <a:cubicBezTo>
                    <a:pt x="5224" y="2802"/>
                    <a:pt x="5196" y="2774"/>
                    <a:pt x="5168" y="2774"/>
                  </a:cubicBezTo>
                  <a:close/>
                  <a:moveTo>
                    <a:pt x="5632" y="2774"/>
                  </a:moveTo>
                  <a:cubicBezTo>
                    <a:pt x="5595" y="2774"/>
                    <a:pt x="5576" y="2802"/>
                    <a:pt x="5576" y="2830"/>
                  </a:cubicBezTo>
                  <a:cubicBezTo>
                    <a:pt x="5576" y="2867"/>
                    <a:pt x="5595" y="2895"/>
                    <a:pt x="5632" y="2895"/>
                  </a:cubicBezTo>
                  <a:lnTo>
                    <a:pt x="6096" y="2895"/>
                  </a:lnTo>
                  <a:cubicBezTo>
                    <a:pt x="6123" y="2895"/>
                    <a:pt x="6151" y="2867"/>
                    <a:pt x="6151" y="2830"/>
                  </a:cubicBezTo>
                  <a:cubicBezTo>
                    <a:pt x="6151" y="2802"/>
                    <a:pt x="6123" y="2774"/>
                    <a:pt x="6096" y="2774"/>
                  </a:cubicBezTo>
                  <a:close/>
                  <a:moveTo>
                    <a:pt x="6559" y="2774"/>
                  </a:moveTo>
                  <a:cubicBezTo>
                    <a:pt x="6522" y="2774"/>
                    <a:pt x="6504" y="2802"/>
                    <a:pt x="6504" y="2830"/>
                  </a:cubicBezTo>
                  <a:cubicBezTo>
                    <a:pt x="6504" y="2867"/>
                    <a:pt x="6522" y="2895"/>
                    <a:pt x="6559" y="2895"/>
                  </a:cubicBezTo>
                  <a:lnTo>
                    <a:pt x="7023" y="2895"/>
                  </a:lnTo>
                  <a:cubicBezTo>
                    <a:pt x="7051" y="2895"/>
                    <a:pt x="7079" y="2867"/>
                    <a:pt x="7079" y="2830"/>
                  </a:cubicBezTo>
                  <a:cubicBezTo>
                    <a:pt x="7079" y="2802"/>
                    <a:pt x="7051" y="2774"/>
                    <a:pt x="7023" y="2774"/>
                  </a:cubicBezTo>
                  <a:close/>
                  <a:moveTo>
                    <a:pt x="7487" y="2774"/>
                  </a:moveTo>
                  <a:cubicBezTo>
                    <a:pt x="7450" y="2774"/>
                    <a:pt x="7431" y="2802"/>
                    <a:pt x="7431" y="2830"/>
                  </a:cubicBezTo>
                  <a:cubicBezTo>
                    <a:pt x="7431" y="2867"/>
                    <a:pt x="7450" y="2895"/>
                    <a:pt x="7487" y="2895"/>
                  </a:cubicBezTo>
                  <a:lnTo>
                    <a:pt x="7951" y="2895"/>
                  </a:lnTo>
                  <a:cubicBezTo>
                    <a:pt x="7979" y="2895"/>
                    <a:pt x="8007" y="2867"/>
                    <a:pt x="8007" y="2830"/>
                  </a:cubicBezTo>
                  <a:cubicBezTo>
                    <a:pt x="8007" y="2802"/>
                    <a:pt x="7979" y="2774"/>
                    <a:pt x="7951" y="2774"/>
                  </a:cubicBezTo>
                  <a:close/>
                  <a:moveTo>
                    <a:pt x="8248" y="2941"/>
                  </a:moveTo>
                  <a:cubicBezTo>
                    <a:pt x="8211" y="2941"/>
                    <a:pt x="8183" y="2969"/>
                    <a:pt x="8183" y="3006"/>
                  </a:cubicBezTo>
                  <a:lnTo>
                    <a:pt x="8183" y="3470"/>
                  </a:lnTo>
                  <a:cubicBezTo>
                    <a:pt x="8183" y="3497"/>
                    <a:pt x="8211" y="3525"/>
                    <a:pt x="8248" y="3525"/>
                  </a:cubicBezTo>
                  <a:cubicBezTo>
                    <a:pt x="8276" y="3525"/>
                    <a:pt x="8303" y="3497"/>
                    <a:pt x="8303" y="3470"/>
                  </a:cubicBezTo>
                  <a:lnTo>
                    <a:pt x="8303" y="3006"/>
                  </a:lnTo>
                  <a:cubicBezTo>
                    <a:pt x="8303" y="2969"/>
                    <a:pt x="8276" y="2941"/>
                    <a:pt x="8248" y="2941"/>
                  </a:cubicBezTo>
                  <a:close/>
                  <a:moveTo>
                    <a:pt x="8248" y="3869"/>
                  </a:moveTo>
                  <a:cubicBezTo>
                    <a:pt x="8211" y="3869"/>
                    <a:pt x="8183" y="3896"/>
                    <a:pt x="8183" y="3933"/>
                  </a:cubicBezTo>
                  <a:lnTo>
                    <a:pt x="8183" y="4397"/>
                  </a:lnTo>
                  <a:cubicBezTo>
                    <a:pt x="8183" y="4425"/>
                    <a:pt x="8211" y="4453"/>
                    <a:pt x="8248" y="4453"/>
                  </a:cubicBezTo>
                  <a:cubicBezTo>
                    <a:pt x="8276" y="4453"/>
                    <a:pt x="8303" y="4425"/>
                    <a:pt x="8303" y="4397"/>
                  </a:cubicBezTo>
                  <a:lnTo>
                    <a:pt x="8303" y="3933"/>
                  </a:lnTo>
                  <a:cubicBezTo>
                    <a:pt x="8303" y="3896"/>
                    <a:pt x="8276" y="3869"/>
                    <a:pt x="8248" y="3869"/>
                  </a:cubicBezTo>
                  <a:close/>
                  <a:moveTo>
                    <a:pt x="8248" y="4796"/>
                  </a:moveTo>
                  <a:cubicBezTo>
                    <a:pt x="8211" y="4796"/>
                    <a:pt x="8183" y="4824"/>
                    <a:pt x="8183" y="4861"/>
                  </a:cubicBezTo>
                  <a:lnTo>
                    <a:pt x="8183" y="5325"/>
                  </a:lnTo>
                  <a:cubicBezTo>
                    <a:pt x="8183" y="5353"/>
                    <a:pt x="8211" y="5381"/>
                    <a:pt x="8248" y="5381"/>
                  </a:cubicBezTo>
                  <a:cubicBezTo>
                    <a:pt x="8276" y="5381"/>
                    <a:pt x="8303" y="5353"/>
                    <a:pt x="8303" y="5325"/>
                  </a:cubicBezTo>
                  <a:lnTo>
                    <a:pt x="8303" y="4861"/>
                  </a:lnTo>
                  <a:cubicBezTo>
                    <a:pt x="8303" y="4824"/>
                    <a:pt x="8276" y="4796"/>
                    <a:pt x="8248" y="4796"/>
                  </a:cubicBezTo>
                  <a:close/>
                  <a:moveTo>
                    <a:pt x="8248" y="5724"/>
                  </a:moveTo>
                  <a:cubicBezTo>
                    <a:pt x="8211" y="5724"/>
                    <a:pt x="8183" y="5752"/>
                    <a:pt x="8183" y="5789"/>
                  </a:cubicBezTo>
                  <a:lnTo>
                    <a:pt x="8183" y="6216"/>
                  </a:lnTo>
                  <a:cubicBezTo>
                    <a:pt x="8183" y="6253"/>
                    <a:pt x="8211" y="6271"/>
                    <a:pt x="8248" y="6271"/>
                  </a:cubicBezTo>
                  <a:cubicBezTo>
                    <a:pt x="8276" y="6271"/>
                    <a:pt x="8303" y="6253"/>
                    <a:pt x="8303" y="6216"/>
                  </a:cubicBezTo>
                  <a:lnTo>
                    <a:pt x="8303" y="5789"/>
                  </a:lnTo>
                  <a:cubicBezTo>
                    <a:pt x="8303" y="5752"/>
                    <a:pt x="8276" y="5724"/>
                    <a:pt x="8248" y="57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564200" y="1778325"/>
              <a:ext cx="41075" cy="41075"/>
            </a:xfrm>
            <a:custGeom>
              <a:rect b="b" l="l" r="r" t="t"/>
              <a:pathLst>
                <a:path extrusionOk="0" h="1643" w="1643">
                  <a:moveTo>
                    <a:pt x="826" y="186"/>
                  </a:moveTo>
                  <a:lnTo>
                    <a:pt x="1049" y="585"/>
                  </a:lnTo>
                  <a:cubicBezTo>
                    <a:pt x="1049" y="594"/>
                    <a:pt x="1058" y="603"/>
                    <a:pt x="1067" y="603"/>
                  </a:cubicBezTo>
                  <a:lnTo>
                    <a:pt x="1466" y="826"/>
                  </a:lnTo>
                  <a:lnTo>
                    <a:pt x="1067" y="1048"/>
                  </a:lnTo>
                  <a:cubicBezTo>
                    <a:pt x="1058" y="1048"/>
                    <a:pt x="1049" y="1058"/>
                    <a:pt x="1039" y="1067"/>
                  </a:cubicBezTo>
                  <a:lnTo>
                    <a:pt x="826" y="1466"/>
                  </a:lnTo>
                  <a:lnTo>
                    <a:pt x="603" y="1067"/>
                  </a:lnTo>
                  <a:cubicBezTo>
                    <a:pt x="603" y="1058"/>
                    <a:pt x="594" y="1048"/>
                    <a:pt x="585" y="1039"/>
                  </a:cubicBezTo>
                  <a:lnTo>
                    <a:pt x="186" y="826"/>
                  </a:lnTo>
                  <a:lnTo>
                    <a:pt x="585" y="603"/>
                  </a:lnTo>
                  <a:cubicBezTo>
                    <a:pt x="594" y="603"/>
                    <a:pt x="603" y="594"/>
                    <a:pt x="603" y="585"/>
                  </a:cubicBezTo>
                  <a:lnTo>
                    <a:pt x="826" y="186"/>
                  </a:lnTo>
                  <a:close/>
                  <a:moveTo>
                    <a:pt x="826" y="0"/>
                  </a:moveTo>
                  <a:cubicBezTo>
                    <a:pt x="807" y="0"/>
                    <a:pt x="789" y="19"/>
                    <a:pt x="780" y="37"/>
                  </a:cubicBezTo>
                  <a:lnTo>
                    <a:pt x="511" y="510"/>
                  </a:lnTo>
                  <a:lnTo>
                    <a:pt x="37" y="770"/>
                  </a:lnTo>
                  <a:cubicBezTo>
                    <a:pt x="19" y="779"/>
                    <a:pt x="0" y="798"/>
                    <a:pt x="0" y="826"/>
                  </a:cubicBezTo>
                  <a:cubicBezTo>
                    <a:pt x="0" y="844"/>
                    <a:pt x="19" y="863"/>
                    <a:pt x="37" y="872"/>
                  </a:cubicBezTo>
                  <a:lnTo>
                    <a:pt x="511" y="1141"/>
                  </a:lnTo>
                  <a:lnTo>
                    <a:pt x="770" y="1614"/>
                  </a:lnTo>
                  <a:cubicBezTo>
                    <a:pt x="780" y="1633"/>
                    <a:pt x="798" y="1642"/>
                    <a:pt x="826" y="1642"/>
                  </a:cubicBezTo>
                  <a:cubicBezTo>
                    <a:pt x="845" y="1642"/>
                    <a:pt x="863" y="1633"/>
                    <a:pt x="872" y="1614"/>
                  </a:cubicBezTo>
                  <a:lnTo>
                    <a:pt x="1141" y="1141"/>
                  </a:lnTo>
                  <a:lnTo>
                    <a:pt x="1615" y="881"/>
                  </a:lnTo>
                  <a:cubicBezTo>
                    <a:pt x="1633" y="863"/>
                    <a:pt x="1642" y="844"/>
                    <a:pt x="1642" y="826"/>
                  </a:cubicBezTo>
                  <a:cubicBezTo>
                    <a:pt x="1642" y="807"/>
                    <a:pt x="1633" y="789"/>
                    <a:pt x="1615" y="779"/>
                  </a:cubicBezTo>
                  <a:lnTo>
                    <a:pt x="1141" y="510"/>
                  </a:lnTo>
                  <a:lnTo>
                    <a:pt x="882" y="37"/>
                  </a:lnTo>
                  <a:cubicBezTo>
                    <a:pt x="863" y="9"/>
                    <a:pt x="845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6975825" y="2325875"/>
              <a:ext cx="51500" cy="51275"/>
            </a:xfrm>
            <a:custGeom>
              <a:rect b="b" l="l" r="r" t="t"/>
              <a:pathLst>
                <a:path extrusionOk="0" h="2051" w="2060">
                  <a:moveTo>
                    <a:pt x="1030" y="177"/>
                  </a:moveTo>
                  <a:lnTo>
                    <a:pt x="1327" y="715"/>
                  </a:lnTo>
                  <a:cubicBezTo>
                    <a:pt x="1327" y="724"/>
                    <a:pt x="1336" y="733"/>
                    <a:pt x="1346" y="733"/>
                  </a:cubicBezTo>
                  <a:lnTo>
                    <a:pt x="1874" y="1030"/>
                  </a:lnTo>
                  <a:lnTo>
                    <a:pt x="1346" y="1318"/>
                  </a:lnTo>
                  <a:cubicBezTo>
                    <a:pt x="1336" y="1327"/>
                    <a:pt x="1327" y="1336"/>
                    <a:pt x="1318" y="1345"/>
                  </a:cubicBezTo>
                  <a:lnTo>
                    <a:pt x="1030" y="1874"/>
                  </a:lnTo>
                  <a:lnTo>
                    <a:pt x="733" y="1336"/>
                  </a:lnTo>
                  <a:cubicBezTo>
                    <a:pt x="733" y="1327"/>
                    <a:pt x="724" y="1318"/>
                    <a:pt x="715" y="1318"/>
                  </a:cubicBezTo>
                  <a:lnTo>
                    <a:pt x="186" y="1021"/>
                  </a:lnTo>
                  <a:lnTo>
                    <a:pt x="715" y="733"/>
                  </a:lnTo>
                  <a:cubicBezTo>
                    <a:pt x="724" y="724"/>
                    <a:pt x="733" y="715"/>
                    <a:pt x="743" y="705"/>
                  </a:cubicBezTo>
                  <a:lnTo>
                    <a:pt x="1030" y="177"/>
                  </a:lnTo>
                  <a:close/>
                  <a:moveTo>
                    <a:pt x="1030" y="0"/>
                  </a:moveTo>
                  <a:cubicBezTo>
                    <a:pt x="1012" y="0"/>
                    <a:pt x="993" y="10"/>
                    <a:pt x="984" y="28"/>
                  </a:cubicBezTo>
                  <a:lnTo>
                    <a:pt x="640" y="640"/>
                  </a:lnTo>
                  <a:lnTo>
                    <a:pt x="28" y="974"/>
                  </a:lnTo>
                  <a:cubicBezTo>
                    <a:pt x="10" y="984"/>
                    <a:pt x="0" y="1002"/>
                    <a:pt x="0" y="1021"/>
                  </a:cubicBezTo>
                  <a:cubicBezTo>
                    <a:pt x="0" y="1039"/>
                    <a:pt x="10" y="1067"/>
                    <a:pt x="28" y="1076"/>
                  </a:cubicBezTo>
                  <a:lnTo>
                    <a:pt x="640" y="1410"/>
                  </a:lnTo>
                  <a:lnTo>
                    <a:pt x="974" y="2023"/>
                  </a:lnTo>
                  <a:cubicBezTo>
                    <a:pt x="984" y="2041"/>
                    <a:pt x="1002" y="2050"/>
                    <a:pt x="1030" y="2050"/>
                  </a:cubicBezTo>
                  <a:cubicBezTo>
                    <a:pt x="1049" y="2050"/>
                    <a:pt x="1067" y="2041"/>
                    <a:pt x="1076" y="2023"/>
                  </a:cubicBezTo>
                  <a:lnTo>
                    <a:pt x="1410" y="1410"/>
                  </a:lnTo>
                  <a:lnTo>
                    <a:pt x="2023" y="1076"/>
                  </a:lnTo>
                  <a:cubicBezTo>
                    <a:pt x="2041" y="1067"/>
                    <a:pt x="2060" y="1049"/>
                    <a:pt x="2060" y="1030"/>
                  </a:cubicBezTo>
                  <a:cubicBezTo>
                    <a:pt x="2060" y="1002"/>
                    <a:pt x="2041" y="984"/>
                    <a:pt x="2023" y="974"/>
                  </a:cubicBezTo>
                  <a:lnTo>
                    <a:pt x="1420" y="640"/>
                  </a:lnTo>
                  <a:lnTo>
                    <a:pt x="1086" y="28"/>
                  </a:lnTo>
                  <a:cubicBezTo>
                    <a:pt x="1076" y="10"/>
                    <a:pt x="1058" y="0"/>
                    <a:pt x="1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6992525" y="1930925"/>
              <a:ext cx="22050" cy="22050"/>
            </a:xfrm>
            <a:custGeom>
              <a:rect b="b" l="l" r="r" t="t"/>
              <a:pathLst>
                <a:path extrusionOk="0" h="882" w="882">
                  <a:moveTo>
                    <a:pt x="446" y="112"/>
                  </a:moveTo>
                  <a:cubicBezTo>
                    <a:pt x="622" y="112"/>
                    <a:pt x="770" y="260"/>
                    <a:pt x="770" y="436"/>
                  </a:cubicBezTo>
                  <a:cubicBezTo>
                    <a:pt x="770" y="622"/>
                    <a:pt x="622" y="761"/>
                    <a:pt x="446" y="761"/>
                  </a:cubicBezTo>
                  <a:cubicBezTo>
                    <a:pt x="260" y="761"/>
                    <a:pt x="112" y="622"/>
                    <a:pt x="112" y="436"/>
                  </a:cubicBezTo>
                  <a:cubicBezTo>
                    <a:pt x="112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195" y="0"/>
                    <a:pt x="0" y="195"/>
                    <a:pt x="0" y="436"/>
                  </a:cubicBezTo>
                  <a:cubicBezTo>
                    <a:pt x="0" y="687"/>
                    <a:pt x="195" y="882"/>
                    <a:pt x="446" y="882"/>
                  </a:cubicBezTo>
                  <a:cubicBezTo>
                    <a:pt x="687" y="882"/>
                    <a:pt x="882" y="687"/>
                    <a:pt x="882" y="436"/>
                  </a:cubicBezTo>
                  <a:cubicBezTo>
                    <a:pt x="882" y="195"/>
                    <a:pt x="687" y="0"/>
                    <a:pt x="4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6934075" y="2211075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95" y="455"/>
                    <a:pt x="121" y="381"/>
                    <a:pt x="121" y="288"/>
                  </a:cubicBezTo>
                  <a:cubicBezTo>
                    <a:pt x="12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46"/>
                    <a:pt x="130" y="566"/>
                    <a:pt x="288" y="566"/>
                  </a:cubicBezTo>
                  <a:cubicBezTo>
                    <a:pt x="446" y="566"/>
                    <a:pt x="566" y="446"/>
                    <a:pt x="566" y="288"/>
                  </a:cubicBezTo>
                  <a:cubicBezTo>
                    <a:pt x="566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6935000" y="2456875"/>
              <a:ext cx="344900" cy="344675"/>
            </a:xfrm>
            <a:custGeom>
              <a:rect b="b" l="l" r="r" t="t"/>
              <a:pathLst>
                <a:path extrusionOk="0" h="13787" w="13796">
                  <a:moveTo>
                    <a:pt x="6912" y="3796"/>
                  </a:moveTo>
                  <a:cubicBezTo>
                    <a:pt x="7506" y="3796"/>
                    <a:pt x="8099" y="3972"/>
                    <a:pt x="8609" y="4315"/>
                  </a:cubicBezTo>
                  <a:cubicBezTo>
                    <a:pt x="9361" y="4816"/>
                    <a:pt x="9853" y="5614"/>
                    <a:pt x="9964" y="6514"/>
                  </a:cubicBezTo>
                  <a:cubicBezTo>
                    <a:pt x="10149" y="7998"/>
                    <a:pt x="9203" y="9427"/>
                    <a:pt x="7765" y="9835"/>
                  </a:cubicBezTo>
                  <a:cubicBezTo>
                    <a:pt x="7482" y="9916"/>
                    <a:pt x="7191" y="9957"/>
                    <a:pt x="6903" y="9957"/>
                  </a:cubicBezTo>
                  <a:cubicBezTo>
                    <a:pt x="6303" y="9957"/>
                    <a:pt x="5712" y="9783"/>
                    <a:pt x="5205" y="9445"/>
                  </a:cubicBezTo>
                  <a:cubicBezTo>
                    <a:pt x="4453" y="8944"/>
                    <a:pt x="3962" y="8147"/>
                    <a:pt x="3851" y="7247"/>
                  </a:cubicBezTo>
                  <a:cubicBezTo>
                    <a:pt x="3674" y="5762"/>
                    <a:pt x="4620" y="4334"/>
                    <a:pt x="6049" y="3916"/>
                  </a:cubicBezTo>
                  <a:cubicBezTo>
                    <a:pt x="6337" y="3842"/>
                    <a:pt x="6624" y="3796"/>
                    <a:pt x="6912" y="3796"/>
                  </a:cubicBezTo>
                  <a:close/>
                  <a:moveTo>
                    <a:pt x="6911" y="3680"/>
                  </a:moveTo>
                  <a:cubicBezTo>
                    <a:pt x="6614" y="3680"/>
                    <a:pt x="6315" y="3721"/>
                    <a:pt x="6021" y="3805"/>
                  </a:cubicBezTo>
                  <a:cubicBezTo>
                    <a:pt x="4528" y="4232"/>
                    <a:pt x="3544" y="5716"/>
                    <a:pt x="3739" y="7256"/>
                  </a:cubicBezTo>
                  <a:cubicBezTo>
                    <a:pt x="3851" y="8193"/>
                    <a:pt x="4361" y="9028"/>
                    <a:pt x="5140" y="9538"/>
                  </a:cubicBezTo>
                  <a:cubicBezTo>
                    <a:pt x="5669" y="9891"/>
                    <a:pt x="6290" y="10076"/>
                    <a:pt x="6912" y="10076"/>
                  </a:cubicBezTo>
                  <a:cubicBezTo>
                    <a:pt x="7209" y="10076"/>
                    <a:pt x="7506" y="10030"/>
                    <a:pt x="7793" y="9946"/>
                  </a:cubicBezTo>
                  <a:cubicBezTo>
                    <a:pt x="9287" y="9519"/>
                    <a:pt x="10270" y="8035"/>
                    <a:pt x="10084" y="6495"/>
                  </a:cubicBezTo>
                  <a:cubicBezTo>
                    <a:pt x="9964" y="5568"/>
                    <a:pt x="9454" y="4733"/>
                    <a:pt x="8674" y="4213"/>
                  </a:cubicBezTo>
                  <a:cubicBezTo>
                    <a:pt x="8147" y="3862"/>
                    <a:pt x="7534" y="3680"/>
                    <a:pt x="6911" y="3680"/>
                  </a:cubicBezTo>
                  <a:close/>
                  <a:moveTo>
                    <a:pt x="5928" y="118"/>
                  </a:moveTo>
                  <a:cubicBezTo>
                    <a:pt x="5934" y="118"/>
                    <a:pt x="5938" y="122"/>
                    <a:pt x="5938" y="122"/>
                  </a:cubicBezTo>
                  <a:cubicBezTo>
                    <a:pt x="5938" y="122"/>
                    <a:pt x="5947" y="122"/>
                    <a:pt x="5947" y="132"/>
                  </a:cubicBezTo>
                  <a:lnTo>
                    <a:pt x="6411" y="1588"/>
                  </a:lnTo>
                  <a:cubicBezTo>
                    <a:pt x="6428" y="1646"/>
                    <a:pt x="6474" y="1682"/>
                    <a:pt x="6530" y="1682"/>
                  </a:cubicBezTo>
                  <a:cubicBezTo>
                    <a:pt x="6537" y="1682"/>
                    <a:pt x="6543" y="1682"/>
                    <a:pt x="6550" y="1681"/>
                  </a:cubicBezTo>
                  <a:cubicBezTo>
                    <a:pt x="6670" y="1672"/>
                    <a:pt x="6789" y="1668"/>
                    <a:pt x="6907" y="1668"/>
                  </a:cubicBezTo>
                  <a:cubicBezTo>
                    <a:pt x="7323" y="1668"/>
                    <a:pt x="7732" y="1719"/>
                    <a:pt x="8136" y="1820"/>
                  </a:cubicBezTo>
                  <a:cubicBezTo>
                    <a:pt x="8150" y="1824"/>
                    <a:pt x="8163" y="1826"/>
                    <a:pt x="8177" y="1826"/>
                  </a:cubicBezTo>
                  <a:cubicBezTo>
                    <a:pt x="8227" y="1826"/>
                    <a:pt x="8272" y="1799"/>
                    <a:pt x="8294" y="1755"/>
                  </a:cubicBezTo>
                  <a:lnTo>
                    <a:pt x="8999" y="391"/>
                  </a:lnTo>
                  <a:cubicBezTo>
                    <a:pt x="8999" y="382"/>
                    <a:pt x="9018" y="382"/>
                    <a:pt x="9027" y="382"/>
                  </a:cubicBezTo>
                  <a:lnTo>
                    <a:pt x="11003" y="1412"/>
                  </a:lnTo>
                  <a:cubicBezTo>
                    <a:pt x="11012" y="1412"/>
                    <a:pt x="11012" y="1430"/>
                    <a:pt x="11012" y="1440"/>
                  </a:cubicBezTo>
                  <a:lnTo>
                    <a:pt x="10307" y="2794"/>
                  </a:lnTo>
                  <a:cubicBezTo>
                    <a:pt x="10279" y="2850"/>
                    <a:pt x="10289" y="2924"/>
                    <a:pt x="10335" y="2961"/>
                  </a:cubicBezTo>
                  <a:cubicBezTo>
                    <a:pt x="10743" y="3313"/>
                    <a:pt x="11086" y="3731"/>
                    <a:pt x="11365" y="4185"/>
                  </a:cubicBezTo>
                  <a:cubicBezTo>
                    <a:pt x="11386" y="4227"/>
                    <a:pt x="11427" y="4248"/>
                    <a:pt x="11474" y="4248"/>
                  </a:cubicBezTo>
                  <a:cubicBezTo>
                    <a:pt x="11490" y="4248"/>
                    <a:pt x="11506" y="4246"/>
                    <a:pt x="11522" y="4241"/>
                  </a:cubicBezTo>
                  <a:lnTo>
                    <a:pt x="12979" y="3787"/>
                  </a:lnTo>
                  <a:cubicBezTo>
                    <a:pt x="12981" y="3784"/>
                    <a:pt x="12985" y="3783"/>
                    <a:pt x="12989" y="3783"/>
                  </a:cubicBezTo>
                  <a:cubicBezTo>
                    <a:pt x="12997" y="3783"/>
                    <a:pt x="13007" y="3789"/>
                    <a:pt x="13007" y="3796"/>
                  </a:cubicBezTo>
                  <a:lnTo>
                    <a:pt x="13675" y="5920"/>
                  </a:lnTo>
                  <a:cubicBezTo>
                    <a:pt x="13675" y="5929"/>
                    <a:pt x="13675" y="5939"/>
                    <a:pt x="13665" y="5948"/>
                  </a:cubicBezTo>
                  <a:lnTo>
                    <a:pt x="12200" y="6403"/>
                  </a:lnTo>
                  <a:cubicBezTo>
                    <a:pt x="12144" y="6421"/>
                    <a:pt x="12107" y="6486"/>
                    <a:pt x="12107" y="6542"/>
                  </a:cubicBezTo>
                  <a:cubicBezTo>
                    <a:pt x="12144" y="7080"/>
                    <a:pt x="12097" y="7618"/>
                    <a:pt x="11968" y="8137"/>
                  </a:cubicBezTo>
                  <a:cubicBezTo>
                    <a:pt x="11958" y="8202"/>
                    <a:pt x="11986" y="8258"/>
                    <a:pt x="12042" y="8295"/>
                  </a:cubicBezTo>
                  <a:lnTo>
                    <a:pt x="13396" y="9000"/>
                  </a:lnTo>
                  <a:cubicBezTo>
                    <a:pt x="13415" y="9000"/>
                    <a:pt x="13415" y="9009"/>
                    <a:pt x="13406" y="9028"/>
                  </a:cubicBezTo>
                  <a:lnTo>
                    <a:pt x="12385" y="10994"/>
                  </a:lnTo>
                  <a:cubicBezTo>
                    <a:pt x="12379" y="11001"/>
                    <a:pt x="12372" y="11008"/>
                    <a:pt x="12365" y="11008"/>
                  </a:cubicBezTo>
                  <a:cubicBezTo>
                    <a:pt x="12363" y="11008"/>
                    <a:pt x="12360" y="11006"/>
                    <a:pt x="12357" y="11004"/>
                  </a:cubicBezTo>
                  <a:lnTo>
                    <a:pt x="10994" y="10299"/>
                  </a:lnTo>
                  <a:cubicBezTo>
                    <a:pt x="10977" y="10289"/>
                    <a:pt x="10957" y="10284"/>
                    <a:pt x="10936" y="10284"/>
                  </a:cubicBezTo>
                  <a:cubicBezTo>
                    <a:pt x="10899" y="10284"/>
                    <a:pt x="10860" y="10300"/>
                    <a:pt x="10836" y="10336"/>
                  </a:cubicBezTo>
                  <a:cubicBezTo>
                    <a:pt x="10483" y="10735"/>
                    <a:pt x="10066" y="11087"/>
                    <a:pt x="9611" y="11366"/>
                  </a:cubicBezTo>
                  <a:cubicBezTo>
                    <a:pt x="9556" y="11393"/>
                    <a:pt x="9528" y="11458"/>
                    <a:pt x="9546" y="11523"/>
                  </a:cubicBezTo>
                  <a:lnTo>
                    <a:pt x="10010" y="12980"/>
                  </a:lnTo>
                  <a:cubicBezTo>
                    <a:pt x="10010" y="12989"/>
                    <a:pt x="10010" y="12998"/>
                    <a:pt x="10001" y="13008"/>
                  </a:cubicBezTo>
                  <a:lnTo>
                    <a:pt x="7877" y="13675"/>
                  </a:lnTo>
                  <a:cubicBezTo>
                    <a:pt x="7867" y="13675"/>
                    <a:pt x="7849" y="13666"/>
                    <a:pt x="7849" y="13657"/>
                  </a:cubicBezTo>
                  <a:lnTo>
                    <a:pt x="7385" y="12200"/>
                  </a:lnTo>
                  <a:cubicBezTo>
                    <a:pt x="7366" y="12145"/>
                    <a:pt x="7320" y="12108"/>
                    <a:pt x="7255" y="12108"/>
                  </a:cubicBezTo>
                  <a:lnTo>
                    <a:pt x="7246" y="12108"/>
                  </a:lnTo>
                  <a:cubicBezTo>
                    <a:pt x="7128" y="12116"/>
                    <a:pt x="7010" y="12120"/>
                    <a:pt x="6892" y="12120"/>
                  </a:cubicBezTo>
                  <a:cubicBezTo>
                    <a:pt x="6479" y="12120"/>
                    <a:pt x="6064" y="12070"/>
                    <a:pt x="5659" y="11969"/>
                  </a:cubicBezTo>
                  <a:cubicBezTo>
                    <a:pt x="5651" y="11967"/>
                    <a:pt x="5643" y="11967"/>
                    <a:pt x="5635" y="11967"/>
                  </a:cubicBezTo>
                  <a:cubicBezTo>
                    <a:pt x="5579" y="11967"/>
                    <a:pt x="5526" y="11994"/>
                    <a:pt x="5502" y="12043"/>
                  </a:cubicBezTo>
                  <a:lnTo>
                    <a:pt x="4797" y="13397"/>
                  </a:lnTo>
                  <a:cubicBezTo>
                    <a:pt x="4797" y="13404"/>
                    <a:pt x="4787" y="13410"/>
                    <a:pt x="4779" y="13410"/>
                  </a:cubicBezTo>
                  <a:cubicBezTo>
                    <a:pt x="4775" y="13410"/>
                    <a:pt x="4772" y="13409"/>
                    <a:pt x="4769" y="13406"/>
                  </a:cubicBezTo>
                  <a:lnTo>
                    <a:pt x="2793" y="12386"/>
                  </a:lnTo>
                  <a:cubicBezTo>
                    <a:pt x="2784" y="12377"/>
                    <a:pt x="2784" y="12367"/>
                    <a:pt x="2784" y="12358"/>
                  </a:cubicBezTo>
                  <a:lnTo>
                    <a:pt x="3489" y="10994"/>
                  </a:lnTo>
                  <a:cubicBezTo>
                    <a:pt x="3517" y="10939"/>
                    <a:pt x="3507" y="10874"/>
                    <a:pt x="3461" y="10828"/>
                  </a:cubicBezTo>
                  <a:cubicBezTo>
                    <a:pt x="3053" y="10475"/>
                    <a:pt x="2709" y="10067"/>
                    <a:pt x="2431" y="9612"/>
                  </a:cubicBezTo>
                  <a:cubicBezTo>
                    <a:pt x="2409" y="9568"/>
                    <a:pt x="2364" y="9542"/>
                    <a:pt x="2314" y="9542"/>
                  </a:cubicBezTo>
                  <a:cubicBezTo>
                    <a:pt x="2301" y="9542"/>
                    <a:pt x="2287" y="9543"/>
                    <a:pt x="2273" y="9547"/>
                  </a:cubicBezTo>
                  <a:lnTo>
                    <a:pt x="817" y="10011"/>
                  </a:lnTo>
                  <a:cubicBezTo>
                    <a:pt x="808" y="10011"/>
                    <a:pt x="789" y="10002"/>
                    <a:pt x="789" y="9993"/>
                  </a:cubicBezTo>
                  <a:lnTo>
                    <a:pt x="121" y="7878"/>
                  </a:lnTo>
                  <a:cubicBezTo>
                    <a:pt x="121" y="7868"/>
                    <a:pt x="121" y="7850"/>
                    <a:pt x="131" y="7850"/>
                  </a:cubicBezTo>
                  <a:lnTo>
                    <a:pt x="1596" y="7386"/>
                  </a:lnTo>
                  <a:cubicBezTo>
                    <a:pt x="1652" y="7367"/>
                    <a:pt x="1689" y="7312"/>
                    <a:pt x="1689" y="7247"/>
                  </a:cubicBezTo>
                  <a:cubicBezTo>
                    <a:pt x="1652" y="6709"/>
                    <a:pt x="1698" y="6180"/>
                    <a:pt x="1828" y="5651"/>
                  </a:cubicBezTo>
                  <a:cubicBezTo>
                    <a:pt x="1837" y="5595"/>
                    <a:pt x="1810" y="5531"/>
                    <a:pt x="1754" y="5503"/>
                  </a:cubicBezTo>
                  <a:lnTo>
                    <a:pt x="400" y="4798"/>
                  </a:lnTo>
                  <a:cubicBezTo>
                    <a:pt x="390" y="4788"/>
                    <a:pt x="381" y="4779"/>
                    <a:pt x="390" y="4770"/>
                  </a:cubicBezTo>
                  <a:lnTo>
                    <a:pt x="1411" y="2794"/>
                  </a:lnTo>
                  <a:cubicBezTo>
                    <a:pt x="1420" y="2785"/>
                    <a:pt x="1429" y="2785"/>
                    <a:pt x="1439" y="2785"/>
                  </a:cubicBezTo>
                  <a:lnTo>
                    <a:pt x="2802" y="3490"/>
                  </a:lnTo>
                  <a:cubicBezTo>
                    <a:pt x="2823" y="3500"/>
                    <a:pt x="2845" y="3505"/>
                    <a:pt x="2867" y="3505"/>
                  </a:cubicBezTo>
                  <a:cubicBezTo>
                    <a:pt x="2904" y="3505"/>
                    <a:pt x="2940" y="3491"/>
                    <a:pt x="2969" y="3462"/>
                  </a:cubicBezTo>
                  <a:cubicBezTo>
                    <a:pt x="3322" y="3054"/>
                    <a:pt x="3730" y="2710"/>
                    <a:pt x="4184" y="2432"/>
                  </a:cubicBezTo>
                  <a:cubicBezTo>
                    <a:pt x="4240" y="2395"/>
                    <a:pt x="4268" y="2330"/>
                    <a:pt x="4249" y="2274"/>
                  </a:cubicBezTo>
                  <a:lnTo>
                    <a:pt x="3786" y="818"/>
                  </a:lnTo>
                  <a:cubicBezTo>
                    <a:pt x="3786" y="799"/>
                    <a:pt x="3786" y="790"/>
                    <a:pt x="3804" y="790"/>
                  </a:cubicBezTo>
                  <a:lnTo>
                    <a:pt x="5919" y="122"/>
                  </a:lnTo>
                  <a:cubicBezTo>
                    <a:pt x="5922" y="119"/>
                    <a:pt x="5925" y="118"/>
                    <a:pt x="5928" y="118"/>
                  </a:cubicBezTo>
                  <a:close/>
                  <a:moveTo>
                    <a:pt x="5925" y="1"/>
                  </a:moveTo>
                  <a:cubicBezTo>
                    <a:pt x="5910" y="1"/>
                    <a:pt x="5896" y="4"/>
                    <a:pt x="5882" y="11"/>
                  </a:cubicBezTo>
                  <a:lnTo>
                    <a:pt x="3767" y="679"/>
                  </a:lnTo>
                  <a:cubicBezTo>
                    <a:pt x="3693" y="697"/>
                    <a:pt x="3656" y="781"/>
                    <a:pt x="3674" y="846"/>
                  </a:cubicBezTo>
                  <a:lnTo>
                    <a:pt x="4138" y="2312"/>
                  </a:lnTo>
                  <a:cubicBezTo>
                    <a:pt x="4138" y="2321"/>
                    <a:pt x="4138" y="2330"/>
                    <a:pt x="4129" y="2330"/>
                  </a:cubicBezTo>
                  <a:cubicBezTo>
                    <a:pt x="3656" y="2618"/>
                    <a:pt x="3238" y="2970"/>
                    <a:pt x="2876" y="3378"/>
                  </a:cubicBezTo>
                  <a:cubicBezTo>
                    <a:pt x="2867" y="3388"/>
                    <a:pt x="2858" y="3388"/>
                    <a:pt x="2849" y="3388"/>
                  </a:cubicBezTo>
                  <a:lnTo>
                    <a:pt x="1494" y="2683"/>
                  </a:lnTo>
                  <a:cubicBezTo>
                    <a:pt x="1474" y="2671"/>
                    <a:pt x="1453" y="2666"/>
                    <a:pt x="1431" y="2666"/>
                  </a:cubicBezTo>
                  <a:cubicBezTo>
                    <a:pt x="1383" y="2666"/>
                    <a:pt x="1334" y="2693"/>
                    <a:pt x="1309" y="2738"/>
                  </a:cubicBezTo>
                  <a:lnTo>
                    <a:pt x="288" y="4714"/>
                  </a:lnTo>
                  <a:cubicBezTo>
                    <a:pt x="251" y="4779"/>
                    <a:pt x="279" y="4863"/>
                    <a:pt x="344" y="4900"/>
                  </a:cubicBezTo>
                  <a:lnTo>
                    <a:pt x="1698" y="5605"/>
                  </a:lnTo>
                  <a:cubicBezTo>
                    <a:pt x="1708" y="5605"/>
                    <a:pt x="1717" y="5614"/>
                    <a:pt x="1708" y="5623"/>
                  </a:cubicBezTo>
                  <a:cubicBezTo>
                    <a:pt x="1578" y="6161"/>
                    <a:pt x="1531" y="6709"/>
                    <a:pt x="1568" y="7256"/>
                  </a:cubicBezTo>
                  <a:cubicBezTo>
                    <a:pt x="1568" y="7265"/>
                    <a:pt x="1568" y="7275"/>
                    <a:pt x="1559" y="7275"/>
                  </a:cubicBezTo>
                  <a:lnTo>
                    <a:pt x="93" y="7738"/>
                  </a:lnTo>
                  <a:cubicBezTo>
                    <a:pt x="66" y="7748"/>
                    <a:pt x="38" y="7766"/>
                    <a:pt x="19" y="7803"/>
                  </a:cubicBezTo>
                  <a:cubicBezTo>
                    <a:pt x="1" y="7831"/>
                    <a:pt x="1" y="7868"/>
                    <a:pt x="10" y="7905"/>
                  </a:cubicBezTo>
                  <a:lnTo>
                    <a:pt x="678" y="10030"/>
                  </a:lnTo>
                  <a:cubicBezTo>
                    <a:pt x="692" y="10087"/>
                    <a:pt x="746" y="10122"/>
                    <a:pt x="803" y="10122"/>
                  </a:cubicBezTo>
                  <a:cubicBezTo>
                    <a:pt x="820" y="10122"/>
                    <a:pt x="837" y="10119"/>
                    <a:pt x="854" y="10113"/>
                  </a:cubicBezTo>
                  <a:lnTo>
                    <a:pt x="2311" y="9659"/>
                  </a:lnTo>
                  <a:cubicBezTo>
                    <a:pt x="2313" y="9656"/>
                    <a:pt x="2316" y="9655"/>
                    <a:pt x="2318" y="9655"/>
                  </a:cubicBezTo>
                  <a:cubicBezTo>
                    <a:pt x="2324" y="9655"/>
                    <a:pt x="2329" y="9661"/>
                    <a:pt x="2329" y="9668"/>
                  </a:cubicBezTo>
                  <a:cubicBezTo>
                    <a:pt x="2617" y="10132"/>
                    <a:pt x="2969" y="10558"/>
                    <a:pt x="3387" y="10920"/>
                  </a:cubicBezTo>
                  <a:cubicBezTo>
                    <a:pt x="3387" y="10920"/>
                    <a:pt x="3396" y="10930"/>
                    <a:pt x="3387" y="10939"/>
                  </a:cubicBezTo>
                  <a:lnTo>
                    <a:pt x="2682" y="12302"/>
                  </a:lnTo>
                  <a:cubicBezTo>
                    <a:pt x="2645" y="12367"/>
                    <a:pt x="2672" y="12451"/>
                    <a:pt x="2737" y="12479"/>
                  </a:cubicBezTo>
                  <a:lnTo>
                    <a:pt x="4713" y="13508"/>
                  </a:lnTo>
                  <a:cubicBezTo>
                    <a:pt x="4733" y="13520"/>
                    <a:pt x="4755" y="13525"/>
                    <a:pt x="4776" y="13525"/>
                  </a:cubicBezTo>
                  <a:cubicBezTo>
                    <a:pt x="4825" y="13525"/>
                    <a:pt x="4873" y="13498"/>
                    <a:pt x="4899" y="13453"/>
                  </a:cubicBezTo>
                  <a:lnTo>
                    <a:pt x="5604" y="12089"/>
                  </a:lnTo>
                  <a:cubicBezTo>
                    <a:pt x="5613" y="12080"/>
                    <a:pt x="5622" y="12080"/>
                    <a:pt x="5632" y="12080"/>
                  </a:cubicBezTo>
                  <a:cubicBezTo>
                    <a:pt x="6043" y="12181"/>
                    <a:pt x="6465" y="12231"/>
                    <a:pt x="6890" y="12231"/>
                  </a:cubicBezTo>
                  <a:cubicBezTo>
                    <a:pt x="7012" y="12231"/>
                    <a:pt x="7133" y="12227"/>
                    <a:pt x="7255" y="12219"/>
                  </a:cubicBezTo>
                  <a:cubicBezTo>
                    <a:pt x="7264" y="12219"/>
                    <a:pt x="7274" y="12228"/>
                    <a:pt x="7274" y="12238"/>
                  </a:cubicBezTo>
                  <a:lnTo>
                    <a:pt x="7737" y="13694"/>
                  </a:lnTo>
                  <a:cubicBezTo>
                    <a:pt x="7747" y="13731"/>
                    <a:pt x="7775" y="13759"/>
                    <a:pt x="7802" y="13777"/>
                  </a:cubicBezTo>
                  <a:cubicBezTo>
                    <a:pt x="7821" y="13787"/>
                    <a:pt x="7849" y="13787"/>
                    <a:pt x="7867" y="13787"/>
                  </a:cubicBezTo>
                  <a:lnTo>
                    <a:pt x="7904" y="13787"/>
                  </a:lnTo>
                  <a:lnTo>
                    <a:pt x="10029" y="13119"/>
                  </a:lnTo>
                  <a:cubicBezTo>
                    <a:pt x="10066" y="13100"/>
                    <a:pt x="10094" y="13082"/>
                    <a:pt x="10112" y="13045"/>
                  </a:cubicBezTo>
                  <a:cubicBezTo>
                    <a:pt x="10131" y="13017"/>
                    <a:pt x="10131" y="12980"/>
                    <a:pt x="10122" y="12943"/>
                  </a:cubicBezTo>
                  <a:lnTo>
                    <a:pt x="9658" y="11486"/>
                  </a:lnTo>
                  <a:cubicBezTo>
                    <a:pt x="9658" y="11477"/>
                    <a:pt x="9658" y="11468"/>
                    <a:pt x="9667" y="11458"/>
                  </a:cubicBezTo>
                  <a:cubicBezTo>
                    <a:pt x="10131" y="11180"/>
                    <a:pt x="10558" y="10828"/>
                    <a:pt x="10919" y="10410"/>
                  </a:cubicBezTo>
                  <a:cubicBezTo>
                    <a:pt x="10919" y="10405"/>
                    <a:pt x="10922" y="10403"/>
                    <a:pt x="10925" y="10403"/>
                  </a:cubicBezTo>
                  <a:cubicBezTo>
                    <a:pt x="10929" y="10403"/>
                    <a:pt x="10933" y="10405"/>
                    <a:pt x="10938" y="10410"/>
                  </a:cubicBezTo>
                  <a:lnTo>
                    <a:pt x="12302" y="11115"/>
                  </a:lnTo>
                  <a:cubicBezTo>
                    <a:pt x="12321" y="11123"/>
                    <a:pt x="12341" y="11127"/>
                    <a:pt x="12361" y="11127"/>
                  </a:cubicBezTo>
                  <a:cubicBezTo>
                    <a:pt x="12411" y="11127"/>
                    <a:pt x="12461" y="11103"/>
                    <a:pt x="12487" y="11050"/>
                  </a:cubicBezTo>
                  <a:lnTo>
                    <a:pt x="13508" y="9083"/>
                  </a:lnTo>
                  <a:cubicBezTo>
                    <a:pt x="13545" y="9019"/>
                    <a:pt x="13517" y="8935"/>
                    <a:pt x="13452" y="8898"/>
                  </a:cubicBezTo>
                  <a:lnTo>
                    <a:pt x="12088" y="8193"/>
                  </a:lnTo>
                  <a:cubicBezTo>
                    <a:pt x="12079" y="8184"/>
                    <a:pt x="12079" y="8174"/>
                    <a:pt x="12079" y="8165"/>
                  </a:cubicBezTo>
                  <a:cubicBezTo>
                    <a:pt x="12209" y="7636"/>
                    <a:pt x="12264" y="7089"/>
                    <a:pt x="12227" y="6542"/>
                  </a:cubicBezTo>
                  <a:cubicBezTo>
                    <a:pt x="12227" y="6532"/>
                    <a:pt x="12227" y="6523"/>
                    <a:pt x="12237" y="6523"/>
                  </a:cubicBezTo>
                  <a:lnTo>
                    <a:pt x="13693" y="6059"/>
                  </a:lnTo>
                  <a:cubicBezTo>
                    <a:pt x="13730" y="6050"/>
                    <a:pt x="13758" y="6022"/>
                    <a:pt x="13777" y="5994"/>
                  </a:cubicBezTo>
                  <a:cubicBezTo>
                    <a:pt x="13795" y="5957"/>
                    <a:pt x="13795" y="5920"/>
                    <a:pt x="13786" y="5883"/>
                  </a:cubicBezTo>
                  <a:lnTo>
                    <a:pt x="13118" y="3768"/>
                  </a:lnTo>
                  <a:cubicBezTo>
                    <a:pt x="13095" y="3706"/>
                    <a:pt x="13040" y="3670"/>
                    <a:pt x="12980" y="3670"/>
                  </a:cubicBezTo>
                  <a:cubicBezTo>
                    <a:pt x="12967" y="3670"/>
                    <a:pt x="12954" y="3672"/>
                    <a:pt x="12942" y="3675"/>
                  </a:cubicBezTo>
                  <a:lnTo>
                    <a:pt x="11485" y="4139"/>
                  </a:lnTo>
                  <a:cubicBezTo>
                    <a:pt x="11476" y="4139"/>
                    <a:pt x="11467" y="4139"/>
                    <a:pt x="11457" y="4130"/>
                  </a:cubicBezTo>
                  <a:cubicBezTo>
                    <a:pt x="11179" y="3657"/>
                    <a:pt x="10827" y="3239"/>
                    <a:pt x="10409" y="2877"/>
                  </a:cubicBezTo>
                  <a:cubicBezTo>
                    <a:pt x="10400" y="2868"/>
                    <a:pt x="10400" y="2859"/>
                    <a:pt x="10409" y="2850"/>
                  </a:cubicBezTo>
                  <a:lnTo>
                    <a:pt x="11114" y="1495"/>
                  </a:lnTo>
                  <a:cubicBezTo>
                    <a:pt x="11142" y="1430"/>
                    <a:pt x="11123" y="1347"/>
                    <a:pt x="11049" y="1310"/>
                  </a:cubicBezTo>
                  <a:lnTo>
                    <a:pt x="9083" y="289"/>
                  </a:lnTo>
                  <a:cubicBezTo>
                    <a:pt x="9063" y="278"/>
                    <a:pt x="9041" y="273"/>
                    <a:pt x="9020" y="273"/>
                  </a:cubicBezTo>
                  <a:cubicBezTo>
                    <a:pt x="8971" y="273"/>
                    <a:pt x="8923" y="300"/>
                    <a:pt x="8897" y="345"/>
                  </a:cubicBezTo>
                  <a:lnTo>
                    <a:pt x="8192" y="1699"/>
                  </a:lnTo>
                  <a:cubicBezTo>
                    <a:pt x="8185" y="1706"/>
                    <a:pt x="8179" y="1712"/>
                    <a:pt x="8172" y="1712"/>
                  </a:cubicBezTo>
                  <a:cubicBezTo>
                    <a:pt x="8170" y="1712"/>
                    <a:pt x="8167" y="1711"/>
                    <a:pt x="8164" y="1709"/>
                  </a:cubicBezTo>
                  <a:cubicBezTo>
                    <a:pt x="7753" y="1608"/>
                    <a:pt x="7330" y="1557"/>
                    <a:pt x="6905" y="1557"/>
                  </a:cubicBezTo>
                  <a:cubicBezTo>
                    <a:pt x="6784" y="1557"/>
                    <a:pt x="6662" y="1561"/>
                    <a:pt x="6541" y="1569"/>
                  </a:cubicBezTo>
                  <a:cubicBezTo>
                    <a:pt x="6531" y="1569"/>
                    <a:pt x="6522" y="1560"/>
                    <a:pt x="6522" y="1560"/>
                  </a:cubicBezTo>
                  <a:lnTo>
                    <a:pt x="6058" y="94"/>
                  </a:lnTo>
                  <a:cubicBezTo>
                    <a:pt x="6049" y="67"/>
                    <a:pt x="6021" y="39"/>
                    <a:pt x="5993" y="20"/>
                  </a:cubicBezTo>
                  <a:cubicBezTo>
                    <a:pt x="5970" y="9"/>
                    <a:pt x="5948" y="1"/>
                    <a:pt x="5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7073000" y="2596525"/>
              <a:ext cx="406100" cy="280875"/>
            </a:xfrm>
            <a:custGeom>
              <a:rect b="b" l="l" r="r" t="t"/>
              <a:pathLst>
                <a:path extrusionOk="0" h="11235" w="16244">
                  <a:moveTo>
                    <a:pt x="418" y="0"/>
                  </a:moveTo>
                  <a:cubicBezTo>
                    <a:pt x="186" y="0"/>
                    <a:pt x="0" y="186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095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071375" y="2595125"/>
              <a:ext cx="409350" cy="283650"/>
            </a:xfrm>
            <a:custGeom>
              <a:rect b="b" l="l" r="r" t="t"/>
              <a:pathLst>
                <a:path extrusionOk="0" h="11346" w="16374">
                  <a:moveTo>
                    <a:pt x="15882" y="112"/>
                  </a:moveTo>
                  <a:cubicBezTo>
                    <a:pt x="16086" y="112"/>
                    <a:pt x="16253" y="279"/>
                    <a:pt x="16253" y="483"/>
                  </a:cubicBezTo>
                  <a:lnTo>
                    <a:pt x="16253" y="11142"/>
                  </a:lnTo>
                  <a:cubicBezTo>
                    <a:pt x="16253" y="11188"/>
                    <a:pt x="1621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53"/>
                    <a:pt x="93" y="11346"/>
                    <a:pt x="214" y="11346"/>
                  </a:cubicBezTo>
                  <a:lnTo>
                    <a:pt x="16160" y="11346"/>
                  </a:lnTo>
                  <a:cubicBezTo>
                    <a:pt x="16281" y="11346"/>
                    <a:pt x="16364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1" y="1"/>
                    <a:pt x="15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102675" y="2623425"/>
              <a:ext cx="346750" cy="227075"/>
            </a:xfrm>
            <a:custGeom>
              <a:rect b="b" l="l" r="r" t="t"/>
              <a:pathLst>
                <a:path extrusionOk="0" h="9083" w="13870">
                  <a:moveTo>
                    <a:pt x="1" y="0"/>
                  </a:moveTo>
                  <a:lnTo>
                    <a:pt x="1" y="9082"/>
                  </a:lnTo>
                  <a:lnTo>
                    <a:pt x="13869" y="9082"/>
                  </a:lnTo>
                  <a:lnTo>
                    <a:pt x="13869" y="7403"/>
                  </a:lnTo>
                  <a:lnTo>
                    <a:pt x="13869" y="2097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7271525" y="2605800"/>
              <a:ext cx="9050" cy="9075"/>
            </a:xfrm>
            <a:custGeom>
              <a:rect b="b" l="l" r="r" t="t"/>
              <a:pathLst>
                <a:path extrusionOk="0" h="363" w="362">
                  <a:moveTo>
                    <a:pt x="176" y="112"/>
                  </a:moveTo>
                  <a:cubicBezTo>
                    <a:pt x="214" y="112"/>
                    <a:pt x="251" y="139"/>
                    <a:pt x="251" y="177"/>
                  </a:cubicBezTo>
                  <a:cubicBezTo>
                    <a:pt x="251" y="214"/>
                    <a:pt x="214" y="251"/>
                    <a:pt x="176" y="251"/>
                  </a:cubicBezTo>
                  <a:cubicBezTo>
                    <a:pt x="139" y="251"/>
                    <a:pt x="111" y="214"/>
                    <a:pt x="111" y="177"/>
                  </a:cubicBezTo>
                  <a:cubicBezTo>
                    <a:pt x="111" y="149"/>
                    <a:pt x="139" y="112"/>
                    <a:pt x="176" y="112"/>
                  </a:cubicBezTo>
                  <a:close/>
                  <a:moveTo>
                    <a:pt x="176" y="0"/>
                  </a:moveTo>
                  <a:cubicBezTo>
                    <a:pt x="84" y="0"/>
                    <a:pt x="0" y="84"/>
                    <a:pt x="0" y="177"/>
                  </a:cubicBezTo>
                  <a:cubicBezTo>
                    <a:pt x="0" y="279"/>
                    <a:pt x="84" y="362"/>
                    <a:pt x="176" y="362"/>
                  </a:cubicBezTo>
                  <a:cubicBezTo>
                    <a:pt x="278" y="362"/>
                    <a:pt x="362" y="279"/>
                    <a:pt x="362" y="177"/>
                  </a:cubicBezTo>
                  <a:cubicBezTo>
                    <a:pt x="362" y="84"/>
                    <a:pt x="278" y="0"/>
                    <a:pt x="1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006425" y="2875275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82"/>
                  </a:lnTo>
                  <a:cubicBezTo>
                    <a:pt x="1" y="1197"/>
                    <a:pt x="251" y="1457"/>
                    <a:pt x="567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005050" y="2873900"/>
              <a:ext cx="542000" cy="39200"/>
            </a:xfrm>
            <a:custGeom>
              <a:rect b="b" l="l" r="r" t="t"/>
              <a:pathLst>
                <a:path extrusionOk="0" h="1568" w="2168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8" y="1447"/>
                  </a:cubicBezTo>
                  <a:lnTo>
                    <a:pt x="622" y="1447"/>
                  </a:lnTo>
                  <a:cubicBezTo>
                    <a:pt x="343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lnTo>
                    <a:pt x="0" y="937"/>
                  </a:lnTo>
                  <a:cubicBezTo>
                    <a:pt x="0" y="1290"/>
                    <a:pt x="279" y="1568"/>
                    <a:pt x="622" y="1568"/>
                  </a:cubicBezTo>
                  <a:lnTo>
                    <a:pt x="21058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2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010150" y="2901725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21216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224425" y="2877600"/>
              <a:ext cx="103000" cy="11400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20" y="455"/>
                  </a:lnTo>
                  <a:lnTo>
                    <a:pt x="41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223050" y="2875975"/>
              <a:ext cx="106000" cy="14400"/>
            </a:xfrm>
            <a:custGeom>
              <a:rect b="b" l="l" r="r" t="t"/>
              <a:pathLst>
                <a:path extrusionOk="0" h="576" w="4240">
                  <a:moveTo>
                    <a:pt x="4119" y="121"/>
                  </a:moveTo>
                  <a:lnTo>
                    <a:pt x="4119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5" y="1"/>
                  </a:moveTo>
                  <a:cubicBezTo>
                    <a:pt x="28" y="1"/>
                    <a:pt x="0" y="28"/>
                    <a:pt x="0" y="65"/>
                  </a:cubicBezTo>
                  <a:lnTo>
                    <a:pt x="0" y="520"/>
                  </a:lnTo>
                  <a:cubicBezTo>
                    <a:pt x="0" y="548"/>
                    <a:pt x="28" y="576"/>
                    <a:pt x="65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171800" y="2666550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297" y="1"/>
                  </a:moveTo>
                  <a:cubicBezTo>
                    <a:pt x="139" y="1"/>
                    <a:pt x="0" y="131"/>
                    <a:pt x="0" y="298"/>
                  </a:cubicBezTo>
                  <a:lnTo>
                    <a:pt x="0" y="6058"/>
                  </a:lnTo>
                  <a:cubicBezTo>
                    <a:pt x="0" y="6225"/>
                    <a:pt x="139" y="6355"/>
                    <a:pt x="297" y="6355"/>
                  </a:cubicBezTo>
                  <a:lnTo>
                    <a:pt x="7143" y="6355"/>
                  </a:lnTo>
                  <a:cubicBezTo>
                    <a:pt x="7301" y="6355"/>
                    <a:pt x="7440" y="6225"/>
                    <a:pt x="7431" y="6058"/>
                  </a:cubicBezTo>
                  <a:lnTo>
                    <a:pt x="7431" y="298"/>
                  </a:lnTo>
                  <a:cubicBezTo>
                    <a:pt x="7431" y="131"/>
                    <a:pt x="7301" y="1"/>
                    <a:pt x="71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184075" y="2654025"/>
              <a:ext cx="186025" cy="15890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9" y="1"/>
                    <a:pt x="1" y="159"/>
                    <a:pt x="1" y="344"/>
                  </a:cubicBezTo>
                  <a:lnTo>
                    <a:pt x="1" y="6012"/>
                  </a:lnTo>
                  <a:cubicBezTo>
                    <a:pt x="1" y="6198"/>
                    <a:pt x="159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1" y="6198"/>
                    <a:pt x="7441" y="6012"/>
                  </a:cubicBezTo>
                  <a:lnTo>
                    <a:pt x="7441" y="344"/>
                  </a:lnTo>
                  <a:cubicBezTo>
                    <a:pt x="7441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7182700" y="2652400"/>
              <a:ext cx="188800" cy="162150"/>
            </a:xfrm>
            <a:custGeom>
              <a:rect b="b" l="l" r="r" t="t"/>
              <a:pathLst>
                <a:path extrusionOk="0" h="6486" w="7552">
                  <a:moveTo>
                    <a:pt x="7143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3" y="6365"/>
                  </a:cubicBezTo>
                  <a:lnTo>
                    <a:pt x="408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8" y="121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09"/>
                  </a:cubicBezTo>
                  <a:lnTo>
                    <a:pt x="0" y="6077"/>
                  </a:lnTo>
                  <a:cubicBezTo>
                    <a:pt x="0" y="6300"/>
                    <a:pt x="186" y="6485"/>
                    <a:pt x="408" y="6485"/>
                  </a:cubicBezTo>
                  <a:lnTo>
                    <a:pt x="7143" y="6485"/>
                  </a:lnTo>
                  <a:cubicBezTo>
                    <a:pt x="7366" y="6485"/>
                    <a:pt x="7551" y="6300"/>
                    <a:pt x="7551" y="6077"/>
                  </a:cubicBezTo>
                  <a:lnTo>
                    <a:pt x="7551" y="409"/>
                  </a:lnTo>
                  <a:cubicBezTo>
                    <a:pt x="7551" y="186"/>
                    <a:pt x="7366" y="1"/>
                    <a:pt x="7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212850" y="2737750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39" y="1"/>
                    <a:pt x="0" y="140"/>
                    <a:pt x="0" y="325"/>
                  </a:cubicBezTo>
                  <a:lnTo>
                    <a:pt x="0" y="362"/>
                  </a:lnTo>
                  <a:cubicBezTo>
                    <a:pt x="0" y="539"/>
                    <a:pt x="139" y="687"/>
                    <a:pt x="316" y="687"/>
                  </a:cubicBezTo>
                  <a:lnTo>
                    <a:pt x="4805" y="687"/>
                  </a:lnTo>
                  <a:cubicBezTo>
                    <a:pt x="4982" y="687"/>
                    <a:pt x="5130" y="539"/>
                    <a:pt x="5130" y="362"/>
                  </a:cubicBezTo>
                  <a:lnTo>
                    <a:pt x="5130" y="325"/>
                  </a:lnTo>
                  <a:cubicBezTo>
                    <a:pt x="5130" y="140"/>
                    <a:pt x="4982" y="1"/>
                    <a:pt x="4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7211225" y="2736375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70" y="111"/>
                  </a:moveTo>
                  <a:cubicBezTo>
                    <a:pt x="5019" y="111"/>
                    <a:pt x="5130" y="232"/>
                    <a:pt x="5130" y="380"/>
                  </a:cubicBezTo>
                  <a:lnTo>
                    <a:pt x="5130" y="417"/>
                  </a:lnTo>
                  <a:cubicBezTo>
                    <a:pt x="5130" y="566"/>
                    <a:pt x="5019" y="677"/>
                    <a:pt x="4870" y="677"/>
                  </a:cubicBezTo>
                  <a:lnTo>
                    <a:pt x="381" y="677"/>
                  </a:lnTo>
                  <a:cubicBezTo>
                    <a:pt x="241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1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6" y="0"/>
                    <a:pt x="0" y="167"/>
                    <a:pt x="0" y="380"/>
                  </a:cubicBezTo>
                  <a:lnTo>
                    <a:pt x="0" y="417"/>
                  </a:lnTo>
                  <a:cubicBezTo>
                    <a:pt x="0" y="631"/>
                    <a:pt x="176" y="798"/>
                    <a:pt x="381" y="798"/>
                  </a:cubicBezTo>
                  <a:lnTo>
                    <a:pt x="4870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2"/>
            <p:cNvSpPr/>
            <p:nvPr/>
          </p:nvSpPr>
          <p:spPr>
            <a:xfrm>
              <a:off x="7226750" y="2742400"/>
              <a:ext cx="99525" cy="7200"/>
            </a:xfrm>
            <a:custGeom>
              <a:rect b="b" l="l" r="r" t="t"/>
              <a:pathLst>
                <a:path extrusionOk="0" h="288" w="3981">
                  <a:moveTo>
                    <a:pt x="3851" y="56"/>
                  </a:moveTo>
                  <a:cubicBezTo>
                    <a:pt x="3888" y="56"/>
                    <a:pt x="3925" y="93"/>
                    <a:pt x="3925" y="130"/>
                  </a:cubicBezTo>
                  <a:lnTo>
                    <a:pt x="3925" y="149"/>
                  </a:lnTo>
                  <a:cubicBezTo>
                    <a:pt x="3925" y="195"/>
                    <a:pt x="3888" y="223"/>
                    <a:pt x="3851" y="223"/>
                  </a:cubicBezTo>
                  <a:lnTo>
                    <a:pt x="140" y="223"/>
                  </a:lnTo>
                  <a:cubicBezTo>
                    <a:pt x="94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4" y="56"/>
                    <a:pt x="140" y="56"/>
                  </a:cubicBezTo>
                  <a:close/>
                  <a:moveTo>
                    <a:pt x="131" y="0"/>
                  </a:moveTo>
                  <a:cubicBezTo>
                    <a:pt x="56" y="0"/>
                    <a:pt x="1" y="56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56" y="288"/>
                    <a:pt x="131" y="288"/>
                  </a:cubicBezTo>
                  <a:lnTo>
                    <a:pt x="3841" y="288"/>
                  </a:lnTo>
                  <a:cubicBezTo>
                    <a:pt x="3925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5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2"/>
            <p:cNvSpPr/>
            <p:nvPr/>
          </p:nvSpPr>
          <p:spPr>
            <a:xfrm>
              <a:off x="7234875" y="27644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205" y="0"/>
                  </a:moveTo>
                  <a:cubicBezTo>
                    <a:pt x="93" y="0"/>
                    <a:pt x="0" y="93"/>
                    <a:pt x="0" y="205"/>
                  </a:cubicBezTo>
                  <a:cubicBezTo>
                    <a:pt x="0" y="316"/>
                    <a:pt x="93" y="399"/>
                    <a:pt x="205" y="399"/>
                  </a:cubicBezTo>
                  <a:lnTo>
                    <a:pt x="3164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2"/>
            <p:cNvSpPr/>
            <p:nvPr/>
          </p:nvSpPr>
          <p:spPr>
            <a:xfrm>
              <a:off x="7233475" y="2763025"/>
              <a:ext cx="86775" cy="13025"/>
            </a:xfrm>
            <a:custGeom>
              <a:rect b="b" l="l" r="r" t="t"/>
              <a:pathLst>
                <a:path extrusionOk="0" h="521" w="3471">
                  <a:moveTo>
                    <a:pt x="3211" y="121"/>
                  </a:moveTo>
                  <a:cubicBezTo>
                    <a:pt x="3294" y="121"/>
                    <a:pt x="3359" y="177"/>
                    <a:pt x="3359" y="261"/>
                  </a:cubicBezTo>
                  <a:cubicBezTo>
                    <a:pt x="3359" y="335"/>
                    <a:pt x="3294" y="400"/>
                    <a:pt x="3211" y="400"/>
                  </a:cubicBezTo>
                  <a:lnTo>
                    <a:pt x="261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1" y="121"/>
                  </a:cubicBezTo>
                  <a:close/>
                  <a:moveTo>
                    <a:pt x="261" y="1"/>
                  </a:moveTo>
                  <a:cubicBezTo>
                    <a:pt x="121" y="1"/>
                    <a:pt x="1" y="112"/>
                    <a:pt x="1" y="261"/>
                  </a:cubicBezTo>
                  <a:cubicBezTo>
                    <a:pt x="1" y="400"/>
                    <a:pt x="112" y="520"/>
                    <a:pt x="261" y="520"/>
                  </a:cubicBezTo>
                  <a:lnTo>
                    <a:pt x="3220" y="520"/>
                  </a:lnTo>
                  <a:cubicBezTo>
                    <a:pt x="3359" y="520"/>
                    <a:pt x="3470" y="400"/>
                    <a:pt x="3470" y="261"/>
                  </a:cubicBezTo>
                  <a:cubicBezTo>
                    <a:pt x="3470" y="112"/>
                    <a:pt x="3359" y="1"/>
                    <a:pt x="3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2"/>
            <p:cNvSpPr/>
            <p:nvPr/>
          </p:nvSpPr>
          <p:spPr>
            <a:xfrm>
              <a:off x="725180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72610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49" y="195"/>
                    <a:pt x="196" y="158"/>
                    <a:pt x="196" y="103"/>
                  </a:cubicBezTo>
                  <a:cubicBezTo>
                    <a:pt x="196" y="47"/>
                    <a:pt x="14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2"/>
            <p:cNvSpPr/>
            <p:nvPr/>
          </p:nvSpPr>
          <p:spPr>
            <a:xfrm>
              <a:off x="7269900" y="2766975"/>
              <a:ext cx="4650" cy="4900"/>
            </a:xfrm>
            <a:custGeom>
              <a:rect b="b" l="l" r="r" t="t"/>
              <a:pathLst>
                <a:path extrusionOk="0" h="196" w="186">
                  <a:moveTo>
                    <a:pt x="93" y="65"/>
                  </a:moveTo>
                  <a:cubicBezTo>
                    <a:pt x="112" y="65"/>
                    <a:pt x="130" y="84"/>
                    <a:pt x="130" y="103"/>
                  </a:cubicBezTo>
                  <a:cubicBezTo>
                    <a:pt x="130" y="121"/>
                    <a:pt x="112" y="140"/>
                    <a:pt x="93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93" y="65"/>
                  </a:cubicBezTo>
                  <a:close/>
                  <a:moveTo>
                    <a:pt x="93" y="1"/>
                  </a:moveTo>
                  <a:cubicBezTo>
                    <a:pt x="37" y="1"/>
                    <a:pt x="0" y="47"/>
                    <a:pt x="0" y="103"/>
                  </a:cubicBezTo>
                  <a:cubicBezTo>
                    <a:pt x="0" y="158"/>
                    <a:pt x="37" y="195"/>
                    <a:pt x="93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2"/>
            <p:cNvSpPr/>
            <p:nvPr/>
          </p:nvSpPr>
          <p:spPr>
            <a:xfrm>
              <a:off x="7278950" y="27669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6" y="1"/>
                    <a:pt x="0" y="47"/>
                    <a:pt x="0" y="103"/>
                  </a:cubicBezTo>
                  <a:cubicBezTo>
                    <a:pt x="0" y="158"/>
                    <a:pt x="46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7287975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75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2"/>
            <p:cNvSpPr/>
            <p:nvPr/>
          </p:nvSpPr>
          <p:spPr>
            <a:xfrm>
              <a:off x="7297250" y="27669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103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3" y="140"/>
                  </a:cubicBezTo>
                  <a:cubicBezTo>
                    <a:pt x="84" y="140"/>
                    <a:pt x="66" y="121"/>
                    <a:pt x="66" y="103"/>
                  </a:cubicBezTo>
                  <a:cubicBezTo>
                    <a:pt x="66" y="84"/>
                    <a:pt x="84" y="65"/>
                    <a:pt x="103" y="65"/>
                  </a:cubicBezTo>
                  <a:close/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cubicBezTo>
                    <a:pt x="1" y="158"/>
                    <a:pt x="47" y="195"/>
                    <a:pt x="103" y="195"/>
                  </a:cubicBezTo>
                  <a:cubicBezTo>
                    <a:pt x="159" y="195"/>
                    <a:pt x="196" y="158"/>
                    <a:pt x="196" y="103"/>
                  </a:cubicBezTo>
                  <a:cubicBezTo>
                    <a:pt x="196" y="47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2"/>
            <p:cNvSpPr/>
            <p:nvPr/>
          </p:nvSpPr>
          <p:spPr>
            <a:xfrm>
              <a:off x="7249950" y="2672575"/>
              <a:ext cx="53825" cy="53850"/>
            </a:xfrm>
            <a:custGeom>
              <a:rect b="b" l="l" r="r" t="t"/>
              <a:pathLst>
                <a:path extrusionOk="0" h="2154" w="2153"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1"/>
                    <a:pt x="483" y="2153"/>
                    <a:pt x="1077" y="2153"/>
                  </a:cubicBezTo>
                  <a:cubicBezTo>
                    <a:pt x="1670" y="2153"/>
                    <a:pt x="2153" y="1671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2"/>
            <p:cNvSpPr/>
            <p:nvPr/>
          </p:nvSpPr>
          <p:spPr>
            <a:xfrm>
              <a:off x="7248550" y="2671200"/>
              <a:ext cx="56625" cy="56600"/>
            </a:xfrm>
            <a:custGeom>
              <a:rect b="b" l="l" r="r" t="t"/>
              <a:pathLst>
                <a:path extrusionOk="0" h="2264" w="2265">
                  <a:moveTo>
                    <a:pt x="1133" y="112"/>
                  </a:moveTo>
                  <a:cubicBezTo>
                    <a:pt x="1698" y="112"/>
                    <a:pt x="2153" y="575"/>
                    <a:pt x="2153" y="1132"/>
                  </a:cubicBezTo>
                  <a:cubicBezTo>
                    <a:pt x="2153" y="1689"/>
                    <a:pt x="1698" y="2152"/>
                    <a:pt x="1133" y="2152"/>
                  </a:cubicBezTo>
                  <a:cubicBezTo>
                    <a:pt x="576" y="2152"/>
                    <a:pt x="121" y="1689"/>
                    <a:pt x="121" y="1132"/>
                  </a:cubicBezTo>
                  <a:cubicBezTo>
                    <a:pt x="121" y="575"/>
                    <a:pt x="576" y="112"/>
                    <a:pt x="1133" y="112"/>
                  </a:cubicBezTo>
                  <a:close/>
                  <a:moveTo>
                    <a:pt x="1133" y="0"/>
                  </a:moveTo>
                  <a:cubicBezTo>
                    <a:pt x="511" y="0"/>
                    <a:pt x="1" y="510"/>
                    <a:pt x="1" y="1132"/>
                  </a:cubicBezTo>
                  <a:cubicBezTo>
                    <a:pt x="1" y="1754"/>
                    <a:pt x="511" y="2264"/>
                    <a:pt x="1133" y="2264"/>
                  </a:cubicBezTo>
                  <a:cubicBezTo>
                    <a:pt x="1754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2"/>
            <p:cNvSpPr/>
            <p:nvPr/>
          </p:nvSpPr>
          <p:spPr>
            <a:xfrm>
              <a:off x="7265025" y="2701100"/>
              <a:ext cx="23900" cy="12100"/>
            </a:xfrm>
            <a:custGeom>
              <a:rect b="b" l="l" r="r" t="t"/>
              <a:pathLst>
                <a:path extrusionOk="0" h="484" w="956">
                  <a:moveTo>
                    <a:pt x="474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2"/>
            <p:cNvSpPr/>
            <p:nvPr/>
          </p:nvSpPr>
          <p:spPr>
            <a:xfrm>
              <a:off x="7263400" y="2699725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12"/>
                  </a:moveTo>
                  <a:cubicBezTo>
                    <a:pt x="752" y="112"/>
                    <a:pt x="928" y="269"/>
                    <a:pt x="956" y="473"/>
                  </a:cubicBezTo>
                  <a:lnTo>
                    <a:pt x="121" y="473"/>
                  </a:lnTo>
                  <a:cubicBezTo>
                    <a:pt x="149" y="269"/>
                    <a:pt x="325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0" y="241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2"/>
            <p:cNvSpPr/>
            <p:nvPr/>
          </p:nvSpPr>
          <p:spPr>
            <a:xfrm>
              <a:off x="7270125" y="268580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"/>
                  </a:moveTo>
                  <a:cubicBezTo>
                    <a:pt x="121" y="1"/>
                    <a:pt x="1" y="131"/>
                    <a:pt x="1" y="279"/>
                  </a:cubicBezTo>
                  <a:cubicBezTo>
                    <a:pt x="1" y="427"/>
                    <a:pt x="121" y="548"/>
                    <a:pt x="279" y="548"/>
                  </a:cubicBezTo>
                  <a:cubicBezTo>
                    <a:pt x="427" y="548"/>
                    <a:pt x="548" y="427"/>
                    <a:pt x="548" y="279"/>
                  </a:cubicBezTo>
                  <a:cubicBezTo>
                    <a:pt x="548" y="13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2"/>
            <p:cNvSpPr/>
            <p:nvPr/>
          </p:nvSpPr>
          <p:spPr>
            <a:xfrm>
              <a:off x="7268725" y="2684425"/>
              <a:ext cx="16500" cy="16475"/>
            </a:xfrm>
            <a:custGeom>
              <a:rect b="b" l="l" r="r" t="t"/>
              <a:pathLst>
                <a:path extrusionOk="0" h="659" w="660">
                  <a:moveTo>
                    <a:pt x="335" y="121"/>
                  </a:moveTo>
                  <a:cubicBezTo>
                    <a:pt x="446" y="121"/>
                    <a:pt x="539" y="213"/>
                    <a:pt x="548" y="334"/>
                  </a:cubicBezTo>
                  <a:cubicBezTo>
                    <a:pt x="548" y="445"/>
                    <a:pt x="446" y="547"/>
                    <a:pt x="335" y="547"/>
                  </a:cubicBezTo>
                  <a:cubicBezTo>
                    <a:pt x="214" y="547"/>
                    <a:pt x="121" y="445"/>
                    <a:pt x="121" y="334"/>
                  </a:cubicBezTo>
                  <a:cubicBezTo>
                    <a:pt x="121" y="213"/>
                    <a:pt x="214" y="121"/>
                    <a:pt x="335" y="121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8"/>
                    <a:pt x="1" y="334"/>
                  </a:cubicBezTo>
                  <a:cubicBezTo>
                    <a:pt x="1" y="510"/>
                    <a:pt x="149" y="659"/>
                    <a:pt x="33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2"/>
            <p:cNvSpPr/>
            <p:nvPr/>
          </p:nvSpPr>
          <p:spPr>
            <a:xfrm>
              <a:off x="7257150" y="2782525"/>
              <a:ext cx="39675" cy="12300"/>
            </a:xfrm>
            <a:custGeom>
              <a:rect b="b" l="l" r="r" t="t"/>
              <a:pathLst>
                <a:path extrusionOk="0" h="492" w="1587">
                  <a:moveTo>
                    <a:pt x="241" y="0"/>
                  </a:moveTo>
                  <a:cubicBezTo>
                    <a:pt x="111" y="0"/>
                    <a:pt x="0" y="111"/>
                    <a:pt x="0" y="251"/>
                  </a:cubicBezTo>
                  <a:cubicBezTo>
                    <a:pt x="0" y="380"/>
                    <a:pt x="111" y="492"/>
                    <a:pt x="241" y="492"/>
                  </a:cubicBezTo>
                  <a:lnTo>
                    <a:pt x="1336" y="492"/>
                  </a:lnTo>
                  <a:cubicBezTo>
                    <a:pt x="1475" y="492"/>
                    <a:pt x="1586" y="380"/>
                    <a:pt x="1586" y="251"/>
                  </a:cubicBezTo>
                  <a:cubicBezTo>
                    <a:pt x="1586" y="111"/>
                    <a:pt x="1475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2"/>
            <p:cNvSpPr/>
            <p:nvPr/>
          </p:nvSpPr>
          <p:spPr>
            <a:xfrm>
              <a:off x="7255525" y="2781125"/>
              <a:ext cx="42675" cy="15100"/>
            </a:xfrm>
            <a:custGeom>
              <a:rect b="b" l="l" r="r" t="t"/>
              <a:pathLst>
                <a:path extrusionOk="0" h="604" w="1707">
                  <a:moveTo>
                    <a:pt x="1401" y="112"/>
                  </a:moveTo>
                  <a:cubicBezTo>
                    <a:pt x="1503" y="112"/>
                    <a:pt x="1586" y="19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21" y="409"/>
                    <a:pt x="121" y="307"/>
                  </a:cubicBezTo>
                  <a:cubicBezTo>
                    <a:pt x="121" y="195"/>
                    <a:pt x="204" y="112"/>
                    <a:pt x="306" y="112"/>
                  </a:cubicBezTo>
                  <a:close/>
                  <a:moveTo>
                    <a:pt x="306" y="0"/>
                  </a:moveTo>
                  <a:cubicBezTo>
                    <a:pt x="139" y="0"/>
                    <a:pt x="0" y="130"/>
                    <a:pt x="0" y="307"/>
                  </a:cubicBezTo>
                  <a:cubicBezTo>
                    <a:pt x="0" y="474"/>
                    <a:pt x="139" y="603"/>
                    <a:pt x="306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2"/>
            <p:cNvSpPr/>
            <p:nvPr/>
          </p:nvSpPr>
          <p:spPr>
            <a:xfrm>
              <a:off x="7359875" y="1832850"/>
              <a:ext cx="241000" cy="240000"/>
            </a:xfrm>
            <a:custGeom>
              <a:rect b="b" l="l" r="r" t="t"/>
              <a:pathLst>
                <a:path extrusionOk="0" h="9600" w="9640">
                  <a:moveTo>
                    <a:pt x="4833" y="2576"/>
                  </a:moveTo>
                  <a:cubicBezTo>
                    <a:pt x="5983" y="2576"/>
                    <a:pt x="6996" y="3477"/>
                    <a:pt x="7042" y="4721"/>
                  </a:cubicBezTo>
                  <a:cubicBezTo>
                    <a:pt x="7069" y="5565"/>
                    <a:pt x="6420" y="6558"/>
                    <a:pt x="5632" y="6855"/>
                  </a:cubicBezTo>
                  <a:cubicBezTo>
                    <a:pt x="5362" y="6957"/>
                    <a:pt x="5090" y="7005"/>
                    <a:pt x="4825" y="7005"/>
                  </a:cubicBezTo>
                  <a:cubicBezTo>
                    <a:pt x="3675" y="7005"/>
                    <a:pt x="2662" y="6104"/>
                    <a:pt x="2617" y="4860"/>
                  </a:cubicBezTo>
                  <a:cubicBezTo>
                    <a:pt x="2580" y="4016"/>
                    <a:pt x="3238" y="3023"/>
                    <a:pt x="4027" y="2727"/>
                  </a:cubicBezTo>
                  <a:cubicBezTo>
                    <a:pt x="4296" y="2624"/>
                    <a:pt x="4568" y="2576"/>
                    <a:pt x="4833" y="2576"/>
                  </a:cubicBezTo>
                  <a:close/>
                  <a:moveTo>
                    <a:pt x="4067" y="0"/>
                  </a:moveTo>
                  <a:cubicBezTo>
                    <a:pt x="4051" y="0"/>
                    <a:pt x="4034" y="3"/>
                    <a:pt x="4017" y="8"/>
                  </a:cubicBezTo>
                  <a:lnTo>
                    <a:pt x="2709" y="426"/>
                  </a:lnTo>
                  <a:cubicBezTo>
                    <a:pt x="2635" y="444"/>
                    <a:pt x="2589" y="537"/>
                    <a:pt x="2617" y="611"/>
                  </a:cubicBezTo>
                  <a:lnTo>
                    <a:pt x="2886" y="1483"/>
                  </a:lnTo>
                  <a:cubicBezTo>
                    <a:pt x="2904" y="1548"/>
                    <a:pt x="2876" y="1613"/>
                    <a:pt x="2821" y="1650"/>
                  </a:cubicBezTo>
                  <a:cubicBezTo>
                    <a:pt x="2533" y="1836"/>
                    <a:pt x="2283" y="2049"/>
                    <a:pt x="2060" y="2291"/>
                  </a:cubicBezTo>
                  <a:cubicBezTo>
                    <a:pt x="2030" y="2326"/>
                    <a:pt x="1989" y="2343"/>
                    <a:pt x="1946" y="2343"/>
                  </a:cubicBezTo>
                  <a:cubicBezTo>
                    <a:pt x="1922" y="2343"/>
                    <a:pt x="1898" y="2338"/>
                    <a:pt x="1874" y="2328"/>
                  </a:cubicBezTo>
                  <a:lnTo>
                    <a:pt x="1077" y="1910"/>
                  </a:lnTo>
                  <a:cubicBezTo>
                    <a:pt x="1052" y="1899"/>
                    <a:pt x="1026" y="1894"/>
                    <a:pt x="1001" y="1894"/>
                  </a:cubicBezTo>
                  <a:cubicBezTo>
                    <a:pt x="943" y="1894"/>
                    <a:pt x="889" y="1923"/>
                    <a:pt x="863" y="1975"/>
                  </a:cubicBezTo>
                  <a:lnTo>
                    <a:pt x="233" y="3190"/>
                  </a:lnTo>
                  <a:cubicBezTo>
                    <a:pt x="195" y="3265"/>
                    <a:pt x="223" y="3357"/>
                    <a:pt x="297" y="3404"/>
                  </a:cubicBezTo>
                  <a:lnTo>
                    <a:pt x="1105" y="3821"/>
                  </a:lnTo>
                  <a:cubicBezTo>
                    <a:pt x="1160" y="3849"/>
                    <a:pt x="1197" y="3923"/>
                    <a:pt x="1179" y="3988"/>
                  </a:cubicBezTo>
                  <a:cubicBezTo>
                    <a:pt x="1105" y="4304"/>
                    <a:pt x="1077" y="4638"/>
                    <a:pt x="1095" y="4971"/>
                  </a:cubicBezTo>
                  <a:cubicBezTo>
                    <a:pt x="1095" y="5046"/>
                    <a:pt x="1058" y="5111"/>
                    <a:pt x="984" y="5129"/>
                  </a:cubicBezTo>
                  <a:lnTo>
                    <a:pt x="121" y="5398"/>
                  </a:lnTo>
                  <a:cubicBezTo>
                    <a:pt x="47" y="5426"/>
                    <a:pt x="1" y="5519"/>
                    <a:pt x="19" y="5593"/>
                  </a:cubicBezTo>
                  <a:lnTo>
                    <a:pt x="437" y="6901"/>
                  </a:lnTo>
                  <a:cubicBezTo>
                    <a:pt x="459" y="6968"/>
                    <a:pt x="517" y="7011"/>
                    <a:pt x="582" y="7011"/>
                  </a:cubicBezTo>
                  <a:cubicBezTo>
                    <a:pt x="598" y="7011"/>
                    <a:pt x="615" y="7009"/>
                    <a:pt x="631" y="7003"/>
                  </a:cubicBezTo>
                  <a:lnTo>
                    <a:pt x="1494" y="6734"/>
                  </a:lnTo>
                  <a:cubicBezTo>
                    <a:pt x="1508" y="6730"/>
                    <a:pt x="1522" y="6728"/>
                    <a:pt x="1536" y="6728"/>
                  </a:cubicBezTo>
                  <a:cubicBezTo>
                    <a:pt x="1588" y="6728"/>
                    <a:pt x="1641" y="6755"/>
                    <a:pt x="1670" y="6799"/>
                  </a:cubicBezTo>
                  <a:cubicBezTo>
                    <a:pt x="1847" y="7087"/>
                    <a:pt x="2069" y="7337"/>
                    <a:pt x="2310" y="7560"/>
                  </a:cubicBezTo>
                  <a:cubicBezTo>
                    <a:pt x="2357" y="7606"/>
                    <a:pt x="2375" y="7680"/>
                    <a:pt x="2338" y="7745"/>
                  </a:cubicBezTo>
                  <a:lnTo>
                    <a:pt x="1921" y="8543"/>
                  </a:lnTo>
                  <a:cubicBezTo>
                    <a:pt x="1884" y="8617"/>
                    <a:pt x="1912" y="8710"/>
                    <a:pt x="1995" y="8756"/>
                  </a:cubicBezTo>
                  <a:lnTo>
                    <a:pt x="3210" y="9387"/>
                  </a:lnTo>
                  <a:cubicBezTo>
                    <a:pt x="3232" y="9398"/>
                    <a:pt x="3256" y="9404"/>
                    <a:pt x="3280" y="9404"/>
                  </a:cubicBezTo>
                  <a:cubicBezTo>
                    <a:pt x="3335" y="9404"/>
                    <a:pt x="3388" y="9374"/>
                    <a:pt x="3414" y="9322"/>
                  </a:cubicBezTo>
                  <a:lnTo>
                    <a:pt x="3832" y="8515"/>
                  </a:lnTo>
                  <a:cubicBezTo>
                    <a:pt x="3861" y="8463"/>
                    <a:pt x="3909" y="8435"/>
                    <a:pt x="3964" y="8435"/>
                  </a:cubicBezTo>
                  <a:cubicBezTo>
                    <a:pt x="3978" y="8435"/>
                    <a:pt x="3993" y="8437"/>
                    <a:pt x="4008" y="8441"/>
                  </a:cubicBezTo>
                  <a:cubicBezTo>
                    <a:pt x="4260" y="8500"/>
                    <a:pt x="4525" y="8530"/>
                    <a:pt x="4791" y="8530"/>
                  </a:cubicBezTo>
                  <a:cubicBezTo>
                    <a:pt x="4858" y="8530"/>
                    <a:pt x="4925" y="8528"/>
                    <a:pt x="4991" y="8524"/>
                  </a:cubicBezTo>
                  <a:cubicBezTo>
                    <a:pt x="5056" y="8524"/>
                    <a:pt x="5121" y="8562"/>
                    <a:pt x="5149" y="8626"/>
                  </a:cubicBezTo>
                  <a:lnTo>
                    <a:pt x="5418" y="9498"/>
                  </a:lnTo>
                  <a:cubicBezTo>
                    <a:pt x="5440" y="9558"/>
                    <a:pt x="5498" y="9599"/>
                    <a:pt x="5563" y="9599"/>
                  </a:cubicBezTo>
                  <a:cubicBezTo>
                    <a:pt x="5580" y="9599"/>
                    <a:pt x="5596" y="9597"/>
                    <a:pt x="5613" y="9591"/>
                  </a:cubicBezTo>
                  <a:lnTo>
                    <a:pt x="6921" y="9183"/>
                  </a:lnTo>
                  <a:cubicBezTo>
                    <a:pt x="7004" y="9155"/>
                    <a:pt x="7042" y="9072"/>
                    <a:pt x="7023" y="8988"/>
                  </a:cubicBezTo>
                  <a:lnTo>
                    <a:pt x="6745" y="8126"/>
                  </a:lnTo>
                  <a:cubicBezTo>
                    <a:pt x="6726" y="8061"/>
                    <a:pt x="6754" y="7986"/>
                    <a:pt x="6810" y="7949"/>
                  </a:cubicBezTo>
                  <a:cubicBezTo>
                    <a:pt x="7097" y="7764"/>
                    <a:pt x="7348" y="7550"/>
                    <a:pt x="7570" y="7309"/>
                  </a:cubicBezTo>
                  <a:cubicBezTo>
                    <a:pt x="7602" y="7278"/>
                    <a:pt x="7646" y="7259"/>
                    <a:pt x="7692" y="7259"/>
                  </a:cubicBezTo>
                  <a:cubicBezTo>
                    <a:pt x="7713" y="7259"/>
                    <a:pt x="7735" y="7263"/>
                    <a:pt x="7756" y="7272"/>
                  </a:cubicBezTo>
                  <a:lnTo>
                    <a:pt x="8563" y="7690"/>
                  </a:lnTo>
                  <a:cubicBezTo>
                    <a:pt x="8585" y="7704"/>
                    <a:pt x="8610" y="7710"/>
                    <a:pt x="8634" y="7710"/>
                  </a:cubicBezTo>
                  <a:cubicBezTo>
                    <a:pt x="8688" y="7710"/>
                    <a:pt x="8741" y="7676"/>
                    <a:pt x="8767" y="7625"/>
                  </a:cubicBezTo>
                  <a:lnTo>
                    <a:pt x="9398" y="6409"/>
                  </a:lnTo>
                  <a:cubicBezTo>
                    <a:pt x="9444" y="6335"/>
                    <a:pt x="9407" y="6242"/>
                    <a:pt x="9333" y="6205"/>
                  </a:cubicBezTo>
                  <a:lnTo>
                    <a:pt x="8535" y="5788"/>
                  </a:lnTo>
                  <a:cubicBezTo>
                    <a:pt x="8470" y="5751"/>
                    <a:pt x="8442" y="5686"/>
                    <a:pt x="8452" y="5612"/>
                  </a:cubicBezTo>
                  <a:cubicBezTo>
                    <a:pt x="8526" y="5296"/>
                    <a:pt x="8554" y="4962"/>
                    <a:pt x="8535" y="4628"/>
                  </a:cubicBezTo>
                  <a:cubicBezTo>
                    <a:pt x="8535" y="4554"/>
                    <a:pt x="8582" y="4498"/>
                    <a:pt x="8646" y="4471"/>
                  </a:cubicBezTo>
                  <a:lnTo>
                    <a:pt x="9509" y="4202"/>
                  </a:lnTo>
                  <a:cubicBezTo>
                    <a:pt x="9593" y="4174"/>
                    <a:pt x="9639" y="4090"/>
                    <a:pt x="9611" y="4007"/>
                  </a:cubicBezTo>
                  <a:lnTo>
                    <a:pt x="9194" y="2699"/>
                  </a:lnTo>
                  <a:cubicBezTo>
                    <a:pt x="9179" y="2632"/>
                    <a:pt x="9116" y="2589"/>
                    <a:pt x="9049" y="2589"/>
                  </a:cubicBezTo>
                  <a:cubicBezTo>
                    <a:pt x="9032" y="2589"/>
                    <a:pt x="9015" y="2591"/>
                    <a:pt x="8999" y="2597"/>
                  </a:cubicBezTo>
                  <a:lnTo>
                    <a:pt x="8136" y="2875"/>
                  </a:lnTo>
                  <a:cubicBezTo>
                    <a:pt x="8123" y="2879"/>
                    <a:pt x="8109" y="2881"/>
                    <a:pt x="8096" y="2881"/>
                  </a:cubicBezTo>
                  <a:cubicBezTo>
                    <a:pt x="8043" y="2881"/>
                    <a:pt x="7990" y="2852"/>
                    <a:pt x="7960" y="2801"/>
                  </a:cubicBezTo>
                  <a:cubicBezTo>
                    <a:pt x="7784" y="2522"/>
                    <a:pt x="7570" y="2263"/>
                    <a:pt x="7329" y="2049"/>
                  </a:cubicBezTo>
                  <a:cubicBezTo>
                    <a:pt x="7274" y="2003"/>
                    <a:pt x="7255" y="1929"/>
                    <a:pt x="7292" y="1864"/>
                  </a:cubicBezTo>
                  <a:lnTo>
                    <a:pt x="7710" y="1057"/>
                  </a:lnTo>
                  <a:cubicBezTo>
                    <a:pt x="7747" y="983"/>
                    <a:pt x="7719" y="890"/>
                    <a:pt x="7645" y="853"/>
                  </a:cubicBezTo>
                  <a:lnTo>
                    <a:pt x="6420" y="222"/>
                  </a:lnTo>
                  <a:cubicBezTo>
                    <a:pt x="6398" y="208"/>
                    <a:pt x="6373" y="201"/>
                    <a:pt x="6349" y="201"/>
                  </a:cubicBezTo>
                  <a:cubicBezTo>
                    <a:pt x="6295" y="201"/>
                    <a:pt x="6242" y="235"/>
                    <a:pt x="6216" y="287"/>
                  </a:cubicBezTo>
                  <a:lnTo>
                    <a:pt x="5799" y="1085"/>
                  </a:lnTo>
                  <a:cubicBezTo>
                    <a:pt x="5774" y="1141"/>
                    <a:pt x="5714" y="1170"/>
                    <a:pt x="5656" y="1170"/>
                  </a:cubicBezTo>
                  <a:cubicBezTo>
                    <a:pt x="5648" y="1170"/>
                    <a:pt x="5640" y="1169"/>
                    <a:pt x="5632" y="1168"/>
                  </a:cubicBezTo>
                  <a:cubicBezTo>
                    <a:pt x="5347" y="1103"/>
                    <a:pt x="5062" y="1074"/>
                    <a:pt x="4765" y="1074"/>
                  </a:cubicBezTo>
                  <a:cubicBezTo>
                    <a:pt x="4723" y="1074"/>
                    <a:pt x="4681" y="1074"/>
                    <a:pt x="4639" y="1075"/>
                  </a:cubicBezTo>
                  <a:cubicBezTo>
                    <a:pt x="4633" y="1076"/>
                    <a:pt x="4628" y="1076"/>
                    <a:pt x="4622" y="1076"/>
                  </a:cubicBezTo>
                  <a:cubicBezTo>
                    <a:pt x="4563" y="1076"/>
                    <a:pt x="4507" y="1033"/>
                    <a:pt x="4491" y="973"/>
                  </a:cubicBezTo>
                  <a:lnTo>
                    <a:pt x="4212" y="111"/>
                  </a:lnTo>
                  <a:cubicBezTo>
                    <a:pt x="4197" y="44"/>
                    <a:pt x="4135" y="0"/>
                    <a:pt x="40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2"/>
            <p:cNvSpPr/>
            <p:nvPr/>
          </p:nvSpPr>
          <p:spPr>
            <a:xfrm>
              <a:off x="7358250" y="1831425"/>
              <a:ext cx="243775" cy="242850"/>
            </a:xfrm>
            <a:custGeom>
              <a:rect b="b" l="l" r="r" t="t"/>
              <a:pathLst>
                <a:path extrusionOk="0" h="9714" w="9751">
                  <a:moveTo>
                    <a:pt x="4899" y="2691"/>
                  </a:moveTo>
                  <a:cubicBezTo>
                    <a:pt x="5316" y="2691"/>
                    <a:pt x="5724" y="2811"/>
                    <a:pt x="6077" y="3053"/>
                  </a:cubicBezTo>
                  <a:cubicBezTo>
                    <a:pt x="6671" y="3433"/>
                    <a:pt x="7023" y="4073"/>
                    <a:pt x="7042" y="4778"/>
                  </a:cubicBezTo>
                  <a:cubicBezTo>
                    <a:pt x="7079" y="5594"/>
                    <a:pt x="6439" y="6568"/>
                    <a:pt x="5669" y="6856"/>
                  </a:cubicBezTo>
                  <a:cubicBezTo>
                    <a:pt x="5413" y="6953"/>
                    <a:pt x="5148" y="7001"/>
                    <a:pt x="4885" y="7001"/>
                  </a:cubicBezTo>
                  <a:cubicBezTo>
                    <a:pt x="4470" y="7001"/>
                    <a:pt x="4060" y="6881"/>
                    <a:pt x="3702" y="6643"/>
                  </a:cubicBezTo>
                  <a:cubicBezTo>
                    <a:pt x="3118" y="6253"/>
                    <a:pt x="2765" y="5622"/>
                    <a:pt x="2737" y="4908"/>
                  </a:cubicBezTo>
                  <a:cubicBezTo>
                    <a:pt x="2709" y="4092"/>
                    <a:pt x="3350" y="3127"/>
                    <a:pt x="4110" y="2839"/>
                  </a:cubicBezTo>
                  <a:cubicBezTo>
                    <a:pt x="4370" y="2737"/>
                    <a:pt x="4630" y="2691"/>
                    <a:pt x="4899" y="2691"/>
                  </a:cubicBezTo>
                  <a:close/>
                  <a:moveTo>
                    <a:pt x="4899" y="2572"/>
                  </a:moveTo>
                  <a:cubicBezTo>
                    <a:pt x="4622" y="2572"/>
                    <a:pt x="4343" y="2624"/>
                    <a:pt x="4073" y="2728"/>
                  </a:cubicBezTo>
                  <a:cubicBezTo>
                    <a:pt x="3247" y="3034"/>
                    <a:pt x="2589" y="4036"/>
                    <a:pt x="2617" y="4917"/>
                  </a:cubicBezTo>
                  <a:cubicBezTo>
                    <a:pt x="2645" y="5669"/>
                    <a:pt x="3016" y="6327"/>
                    <a:pt x="3637" y="6745"/>
                  </a:cubicBezTo>
                  <a:cubicBezTo>
                    <a:pt x="4017" y="6995"/>
                    <a:pt x="4444" y="7116"/>
                    <a:pt x="4889" y="7116"/>
                  </a:cubicBezTo>
                  <a:cubicBezTo>
                    <a:pt x="5158" y="7116"/>
                    <a:pt x="5437" y="7069"/>
                    <a:pt x="5715" y="6967"/>
                  </a:cubicBezTo>
                  <a:cubicBezTo>
                    <a:pt x="6531" y="6652"/>
                    <a:pt x="7199" y="5650"/>
                    <a:pt x="7162" y="4778"/>
                  </a:cubicBezTo>
                  <a:cubicBezTo>
                    <a:pt x="7134" y="4027"/>
                    <a:pt x="6763" y="3359"/>
                    <a:pt x="6142" y="2951"/>
                  </a:cubicBezTo>
                  <a:cubicBezTo>
                    <a:pt x="5767" y="2701"/>
                    <a:pt x="5336" y="2572"/>
                    <a:pt x="4899" y="2572"/>
                  </a:cubicBezTo>
                  <a:close/>
                  <a:moveTo>
                    <a:pt x="4144" y="114"/>
                  </a:moveTo>
                  <a:cubicBezTo>
                    <a:pt x="4157" y="114"/>
                    <a:pt x="4171" y="117"/>
                    <a:pt x="4184" y="121"/>
                  </a:cubicBezTo>
                  <a:cubicBezTo>
                    <a:pt x="4203" y="140"/>
                    <a:pt x="4222" y="158"/>
                    <a:pt x="4231" y="186"/>
                  </a:cubicBezTo>
                  <a:lnTo>
                    <a:pt x="4500" y="1049"/>
                  </a:lnTo>
                  <a:cubicBezTo>
                    <a:pt x="4526" y="1127"/>
                    <a:pt x="4609" y="1189"/>
                    <a:pt x="4695" y="1189"/>
                  </a:cubicBezTo>
                  <a:cubicBezTo>
                    <a:pt x="4701" y="1189"/>
                    <a:pt x="4707" y="1189"/>
                    <a:pt x="4713" y="1188"/>
                  </a:cubicBezTo>
                  <a:cubicBezTo>
                    <a:pt x="4753" y="1187"/>
                    <a:pt x="4793" y="1186"/>
                    <a:pt x="4833" y="1186"/>
                  </a:cubicBezTo>
                  <a:cubicBezTo>
                    <a:pt x="5118" y="1186"/>
                    <a:pt x="5403" y="1216"/>
                    <a:pt x="5687" y="1281"/>
                  </a:cubicBezTo>
                  <a:cubicBezTo>
                    <a:pt x="5701" y="1283"/>
                    <a:pt x="5715" y="1285"/>
                    <a:pt x="5728" y="1285"/>
                  </a:cubicBezTo>
                  <a:cubicBezTo>
                    <a:pt x="5806" y="1285"/>
                    <a:pt x="5880" y="1241"/>
                    <a:pt x="5919" y="1169"/>
                  </a:cubicBezTo>
                  <a:lnTo>
                    <a:pt x="6337" y="362"/>
                  </a:lnTo>
                  <a:cubicBezTo>
                    <a:pt x="6346" y="344"/>
                    <a:pt x="6364" y="325"/>
                    <a:pt x="6392" y="316"/>
                  </a:cubicBezTo>
                  <a:cubicBezTo>
                    <a:pt x="6400" y="313"/>
                    <a:pt x="6408" y="312"/>
                    <a:pt x="6415" y="312"/>
                  </a:cubicBezTo>
                  <a:cubicBezTo>
                    <a:pt x="6432" y="312"/>
                    <a:pt x="6447" y="319"/>
                    <a:pt x="6467" y="325"/>
                  </a:cubicBezTo>
                  <a:lnTo>
                    <a:pt x="7682" y="956"/>
                  </a:lnTo>
                  <a:cubicBezTo>
                    <a:pt x="7710" y="965"/>
                    <a:pt x="7719" y="984"/>
                    <a:pt x="7728" y="1012"/>
                  </a:cubicBezTo>
                  <a:cubicBezTo>
                    <a:pt x="7737" y="1040"/>
                    <a:pt x="7737" y="1058"/>
                    <a:pt x="7719" y="1086"/>
                  </a:cubicBezTo>
                  <a:lnTo>
                    <a:pt x="7301" y="1893"/>
                  </a:lnTo>
                  <a:cubicBezTo>
                    <a:pt x="7264" y="1976"/>
                    <a:pt x="7283" y="2079"/>
                    <a:pt x="7357" y="2143"/>
                  </a:cubicBezTo>
                  <a:cubicBezTo>
                    <a:pt x="7598" y="2366"/>
                    <a:pt x="7802" y="2617"/>
                    <a:pt x="7979" y="2886"/>
                  </a:cubicBezTo>
                  <a:cubicBezTo>
                    <a:pt x="8022" y="2951"/>
                    <a:pt x="8093" y="2987"/>
                    <a:pt x="8162" y="2987"/>
                  </a:cubicBezTo>
                  <a:cubicBezTo>
                    <a:pt x="8182" y="2987"/>
                    <a:pt x="8201" y="2985"/>
                    <a:pt x="8220" y="2978"/>
                  </a:cubicBezTo>
                  <a:lnTo>
                    <a:pt x="9083" y="2709"/>
                  </a:lnTo>
                  <a:cubicBezTo>
                    <a:pt x="9094" y="2705"/>
                    <a:pt x="9106" y="2703"/>
                    <a:pt x="9116" y="2703"/>
                  </a:cubicBezTo>
                  <a:cubicBezTo>
                    <a:pt x="9132" y="2703"/>
                    <a:pt x="9146" y="2708"/>
                    <a:pt x="9157" y="2719"/>
                  </a:cubicBezTo>
                  <a:cubicBezTo>
                    <a:pt x="9185" y="2728"/>
                    <a:pt x="9203" y="2746"/>
                    <a:pt x="9203" y="2774"/>
                  </a:cubicBezTo>
                  <a:lnTo>
                    <a:pt x="9621" y="4082"/>
                  </a:lnTo>
                  <a:cubicBezTo>
                    <a:pt x="9630" y="4101"/>
                    <a:pt x="9630" y="4129"/>
                    <a:pt x="9611" y="4156"/>
                  </a:cubicBezTo>
                  <a:cubicBezTo>
                    <a:pt x="9602" y="4175"/>
                    <a:pt x="9583" y="4194"/>
                    <a:pt x="9556" y="4203"/>
                  </a:cubicBezTo>
                  <a:lnTo>
                    <a:pt x="8693" y="4472"/>
                  </a:lnTo>
                  <a:cubicBezTo>
                    <a:pt x="8600" y="4500"/>
                    <a:pt x="8544" y="4592"/>
                    <a:pt x="8544" y="4685"/>
                  </a:cubicBezTo>
                  <a:cubicBezTo>
                    <a:pt x="8563" y="5010"/>
                    <a:pt x="8535" y="5335"/>
                    <a:pt x="8461" y="5659"/>
                  </a:cubicBezTo>
                  <a:cubicBezTo>
                    <a:pt x="8442" y="5752"/>
                    <a:pt x="8489" y="5845"/>
                    <a:pt x="8572" y="5891"/>
                  </a:cubicBezTo>
                  <a:lnTo>
                    <a:pt x="9379" y="6309"/>
                  </a:lnTo>
                  <a:cubicBezTo>
                    <a:pt x="9426" y="6337"/>
                    <a:pt x="9444" y="6392"/>
                    <a:pt x="9416" y="6439"/>
                  </a:cubicBezTo>
                  <a:lnTo>
                    <a:pt x="8786" y="7654"/>
                  </a:lnTo>
                  <a:cubicBezTo>
                    <a:pt x="8767" y="7682"/>
                    <a:pt x="8749" y="7700"/>
                    <a:pt x="8730" y="7709"/>
                  </a:cubicBezTo>
                  <a:cubicBezTo>
                    <a:pt x="8702" y="7709"/>
                    <a:pt x="8674" y="7709"/>
                    <a:pt x="8656" y="7700"/>
                  </a:cubicBezTo>
                  <a:lnTo>
                    <a:pt x="7849" y="7283"/>
                  </a:lnTo>
                  <a:cubicBezTo>
                    <a:pt x="7818" y="7266"/>
                    <a:pt x="7785" y="7257"/>
                    <a:pt x="7752" y="7257"/>
                  </a:cubicBezTo>
                  <a:cubicBezTo>
                    <a:pt x="7695" y="7257"/>
                    <a:pt x="7639" y="7282"/>
                    <a:pt x="7598" y="7329"/>
                  </a:cubicBezTo>
                  <a:cubicBezTo>
                    <a:pt x="7376" y="7570"/>
                    <a:pt x="7125" y="7784"/>
                    <a:pt x="6847" y="7951"/>
                  </a:cubicBezTo>
                  <a:cubicBezTo>
                    <a:pt x="6763" y="8006"/>
                    <a:pt x="6726" y="8108"/>
                    <a:pt x="6754" y="8201"/>
                  </a:cubicBezTo>
                  <a:lnTo>
                    <a:pt x="7032" y="9064"/>
                  </a:lnTo>
                  <a:cubicBezTo>
                    <a:pt x="7051" y="9110"/>
                    <a:pt x="7023" y="9166"/>
                    <a:pt x="6967" y="9184"/>
                  </a:cubicBezTo>
                  <a:lnTo>
                    <a:pt x="5659" y="9593"/>
                  </a:lnTo>
                  <a:cubicBezTo>
                    <a:pt x="5650" y="9596"/>
                    <a:pt x="5640" y="9598"/>
                    <a:pt x="5630" y="9598"/>
                  </a:cubicBezTo>
                  <a:cubicBezTo>
                    <a:pt x="5591" y="9598"/>
                    <a:pt x="5554" y="9572"/>
                    <a:pt x="5539" y="9528"/>
                  </a:cubicBezTo>
                  <a:lnTo>
                    <a:pt x="5270" y="8665"/>
                  </a:lnTo>
                  <a:cubicBezTo>
                    <a:pt x="5242" y="8581"/>
                    <a:pt x="5158" y="8526"/>
                    <a:pt x="5066" y="8526"/>
                  </a:cubicBezTo>
                  <a:cubicBezTo>
                    <a:pt x="5066" y="8526"/>
                    <a:pt x="5056" y="8526"/>
                    <a:pt x="5056" y="8517"/>
                  </a:cubicBezTo>
                  <a:cubicBezTo>
                    <a:pt x="4992" y="8520"/>
                    <a:pt x="4926" y="8522"/>
                    <a:pt x="4861" y="8522"/>
                  </a:cubicBezTo>
                  <a:cubicBezTo>
                    <a:pt x="4599" y="8522"/>
                    <a:pt x="4335" y="8492"/>
                    <a:pt x="4082" y="8433"/>
                  </a:cubicBezTo>
                  <a:cubicBezTo>
                    <a:pt x="4069" y="8430"/>
                    <a:pt x="4055" y="8429"/>
                    <a:pt x="4041" y="8429"/>
                  </a:cubicBezTo>
                  <a:cubicBezTo>
                    <a:pt x="3963" y="8429"/>
                    <a:pt x="3890" y="8473"/>
                    <a:pt x="3850" y="8544"/>
                  </a:cubicBezTo>
                  <a:lnTo>
                    <a:pt x="3433" y="9351"/>
                  </a:lnTo>
                  <a:cubicBezTo>
                    <a:pt x="3424" y="9370"/>
                    <a:pt x="3396" y="9389"/>
                    <a:pt x="3377" y="9398"/>
                  </a:cubicBezTo>
                  <a:cubicBezTo>
                    <a:pt x="3350" y="9398"/>
                    <a:pt x="3322" y="9398"/>
                    <a:pt x="3303" y="9389"/>
                  </a:cubicBezTo>
                  <a:lnTo>
                    <a:pt x="2088" y="8758"/>
                  </a:lnTo>
                  <a:cubicBezTo>
                    <a:pt x="2042" y="8730"/>
                    <a:pt x="2023" y="8674"/>
                    <a:pt x="2042" y="8628"/>
                  </a:cubicBezTo>
                  <a:lnTo>
                    <a:pt x="2459" y="7821"/>
                  </a:lnTo>
                  <a:cubicBezTo>
                    <a:pt x="2505" y="7737"/>
                    <a:pt x="2487" y="7635"/>
                    <a:pt x="2413" y="7570"/>
                  </a:cubicBezTo>
                  <a:cubicBezTo>
                    <a:pt x="2171" y="7348"/>
                    <a:pt x="1967" y="7097"/>
                    <a:pt x="1791" y="6819"/>
                  </a:cubicBezTo>
                  <a:cubicBezTo>
                    <a:pt x="1748" y="6754"/>
                    <a:pt x="1676" y="6717"/>
                    <a:pt x="1607" y="6717"/>
                  </a:cubicBezTo>
                  <a:cubicBezTo>
                    <a:pt x="1588" y="6717"/>
                    <a:pt x="1568" y="6720"/>
                    <a:pt x="1550" y="6726"/>
                  </a:cubicBezTo>
                  <a:lnTo>
                    <a:pt x="678" y="7004"/>
                  </a:lnTo>
                  <a:cubicBezTo>
                    <a:pt x="668" y="7008"/>
                    <a:pt x="658" y="7010"/>
                    <a:pt x="648" y="7010"/>
                  </a:cubicBezTo>
                  <a:cubicBezTo>
                    <a:pt x="610" y="7010"/>
                    <a:pt x="572" y="6984"/>
                    <a:pt x="557" y="6939"/>
                  </a:cubicBezTo>
                  <a:lnTo>
                    <a:pt x="149" y="5631"/>
                  </a:lnTo>
                  <a:cubicBezTo>
                    <a:pt x="131" y="5585"/>
                    <a:pt x="158" y="5529"/>
                    <a:pt x="214" y="5511"/>
                  </a:cubicBezTo>
                  <a:lnTo>
                    <a:pt x="1077" y="5242"/>
                  </a:lnTo>
                  <a:cubicBezTo>
                    <a:pt x="1160" y="5214"/>
                    <a:pt x="1225" y="5121"/>
                    <a:pt x="1216" y="5028"/>
                  </a:cubicBezTo>
                  <a:cubicBezTo>
                    <a:pt x="1207" y="4704"/>
                    <a:pt x="1234" y="4370"/>
                    <a:pt x="1309" y="4054"/>
                  </a:cubicBezTo>
                  <a:cubicBezTo>
                    <a:pt x="1327" y="3962"/>
                    <a:pt x="1281" y="3860"/>
                    <a:pt x="1197" y="3823"/>
                  </a:cubicBezTo>
                  <a:lnTo>
                    <a:pt x="390" y="3405"/>
                  </a:lnTo>
                  <a:cubicBezTo>
                    <a:pt x="372" y="3387"/>
                    <a:pt x="353" y="3368"/>
                    <a:pt x="344" y="3349"/>
                  </a:cubicBezTo>
                  <a:cubicBezTo>
                    <a:pt x="335" y="3322"/>
                    <a:pt x="344" y="3294"/>
                    <a:pt x="353" y="3275"/>
                  </a:cubicBezTo>
                  <a:lnTo>
                    <a:pt x="984" y="2060"/>
                  </a:lnTo>
                  <a:cubicBezTo>
                    <a:pt x="1005" y="2026"/>
                    <a:pt x="1041" y="2006"/>
                    <a:pt x="1077" y="2006"/>
                  </a:cubicBezTo>
                  <a:cubicBezTo>
                    <a:pt x="1089" y="2006"/>
                    <a:pt x="1102" y="2009"/>
                    <a:pt x="1114" y="2014"/>
                  </a:cubicBezTo>
                  <a:lnTo>
                    <a:pt x="1921" y="2431"/>
                  </a:lnTo>
                  <a:cubicBezTo>
                    <a:pt x="1952" y="2448"/>
                    <a:pt x="1985" y="2456"/>
                    <a:pt x="2018" y="2456"/>
                  </a:cubicBezTo>
                  <a:cubicBezTo>
                    <a:pt x="2074" y="2456"/>
                    <a:pt x="2130" y="2432"/>
                    <a:pt x="2171" y="2385"/>
                  </a:cubicBezTo>
                  <a:cubicBezTo>
                    <a:pt x="2394" y="2143"/>
                    <a:pt x="2645" y="1930"/>
                    <a:pt x="2923" y="1763"/>
                  </a:cubicBezTo>
                  <a:cubicBezTo>
                    <a:pt x="2997" y="1707"/>
                    <a:pt x="3034" y="1605"/>
                    <a:pt x="3006" y="1513"/>
                  </a:cubicBezTo>
                  <a:lnTo>
                    <a:pt x="2737" y="650"/>
                  </a:lnTo>
                  <a:cubicBezTo>
                    <a:pt x="2728" y="631"/>
                    <a:pt x="2728" y="604"/>
                    <a:pt x="2747" y="585"/>
                  </a:cubicBezTo>
                  <a:cubicBezTo>
                    <a:pt x="2756" y="557"/>
                    <a:pt x="2774" y="539"/>
                    <a:pt x="2802" y="529"/>
                  </a:cubicBezTo>
                  <a:lnTo>
                    <a:pt x="4110" y="121"/>
                  </a:lnTo>
                  <a:cubicBezTo>
                    <a:pt x="4120" y="117"/>
                    <a:pt x="4131" y="114"/>
                    <a:pt x="4144" y="114"/>
                  </a:cubicBezTo>
                  <a:close/>
                  <a:moveTo>
                    <a:pt x="4132" y="0"/>
                  </a:moveTo>
                  <a:cubicBezTo>
                    <a:pt x="4113" y="0"/>
                    <a:pt x="4093" y="3"/>
                    <a:pt x="4073" y="10"/>
                  </a:cubicBezTo>
                  <a:lnTo>
                    <a:pt x="2765" y="427"/>
                  </a:lnTo>
                  <a:cubicBezTo>
                    <a:pt x="2709" y="446"/>
                    <a:pt x="2663" y="483"/>
                    <a:pt x="2645" y="529"/>
                  </a:cubicBezTo>
                  <a:cubicBezTo>
                    <a:pt x="2617" y="585"/>
                    <a:pt x="2607" y="641"/>
                    <a:pt x="2626" y="696"/>
                  </a:cubicBezTo>
                  <a:lnTo>
                    <a:pt x="2895" y="1559"/>
                  </a:lnTo>
                  <a:cubicBezTo>
                    <a:pt x="2914" y="1596"/>
                    <a:pt x="2895" y="1643"/>
                    <a:pt x="2858" y="1661"/>
                  </a:cubicBezTo>
                  <a:cubicBezTo>
                    <a:pt x="2570" y="1847"/>
                    <a:pt x="2311" y="2060"/>
                    <a:pt x="2088" y="2310"/>
                  </a:cubicBezTo>
                  <a:cubicBezTo>
                    <a:pt x="2069" y="2335"/>
                    <a:pt x="2043" y="2348"/>
                    <a:pt x="2016" y="2348"/>
                  </a:cubicBezTo>
                  <a:cubicBezTo>
                    <a:pt x="2002" y="2348"/>
                    <a:pt x="1989" y="2344"/>
                    <a:pt x="1977" y="2338"/>
                  </a:cubicBezTo>
                  <a:lnTo>
                    <a:pt x="1170" y="1921"/>
                  </a:lnTo>
                  <a:cubicBezTo>
                    <a:pt x="1137" y="1903"/>
                    <a:pt x="1102" y="1895"/>
                    <a:pt x="1068" y="1895"/>
                  </a:cubicBezTo>
                  <a:cubicBezTo>
                    <a:pt x="993" y="1895"/>
                    <a:pt x="920" y="1934"/>
                    <a:pt x="882" y="2004"/>
                  </a:cubicBezTo>
                  <a:lnTo>
                    <a:pt x="251" y="3229"/>
                  </a:lnTo>
                  <a:cubicBezTo>
                    <a:pt x="223" y="3275"/>
                    <a:pt x="223" y="3331"/>
                    <a:pt x="233" y="3387"/>
                  </a:cubicBezTo>
                  <a:cubicBezTo>
                    <a:pt x="251" y="3442"/>
                    <a:pt x="288" y="3479"/>
                    <a:pt x="344" y="3507"/>
                  </a:cubicBezTo>
                  <a:lnTo>
                    <a:pt x="1142" y="3925"/>
                  </a:lnTo>
                  <a:cubicBezTo>
                    <a:pt x="1179" y="3943"/>
                    <a:pt x="1197" y="3990"/>
                    <a:pt x="1188" y="4036"/>
                  </a:cubicBezTo>
                  <a:cubicBezTo>
                    <a:pt x="1114" y="4361"/>
                    <a:pt x="1086" y="4695"/>
                    <a:pt x="1105" y="5038"/>
                  </a:cubicBezTo>
                  <a:cubicBezTo>
                    <a:pt x="1105" y="5084"/>
                    <a:pt x="1086" y="5121"/>
                    <a:pt x="1040" y="5131"/>
                  </a:cubicBezTo>
                  <a:lnTo>
                    <a:pt x="177" y="5409"/>
                  </a:lnTo>
                  <a:cubicBezTo>
                    <a:pt x="66" y="5437"/>
                    <a:pt x="1" y="5557"/>
                    <a:pt x="38" y="5669"/>
                  </a:cubicBezTo>
                  <a:lnTo>
                    <a:pt x="455" y="6977"/>
                  </a:lnTo>
                  <a:cubicBezTo>
                    <a:pt x="478" y="7067"/>
                    <a:pt x="561" y="7126"/>
                    <a:pt x="651" y="7126"/>
                  </a:cubicBezTo>
                  <a:cubicBezTo>
                    <a:pt x="672" y="7126"/>
                    <a:pt x="694" y="7123"/>
                    <a:pt x="715" y="7116"/>
                  </a:cubicBezTo>
                  <a:lnTo>
                    <a:pt x="1578" y="6847"/>
                  </a:lnTo>
                  <a:cubicBezTo>
                    <a:pt x="1590" y="6842"/>
                    <a:pt x="1603" y="6839"/>
                    <a:pt x="1614" y="6839"/>
                  </a:cubicBezTo>
                  <a:cubicBezTo>
                    <a:pt x="1647" y="6839"/>
                    <a:pt x="1675" y="6857"/>
                    <a:pt x="1689" y="6884"/>
                  </a:cubicBezTo>
                  <a:cubicBezTo>
                    <a:pt x="1875" y="7171"/>
                    <a:pt x="2088" y="7431"/>
                    <a:pt x="2338" y="7654"/>
                  </a:cubicBezTo>
                  <a:cubicBezTo>
                    <a:pt x="2375" y="7691"/>
                    <a:pt x="2375" y="7728"/>
                    <a:pt x="2357" y="7774"/>
                  </a:cubicBezTo>
                  <a:lnTo>
                    <a:pt x="1939" y="8572"/>
                  </a:lnTo>
                  <a:cubicBezTo>
                    <a:pt x="1893" y="8674"/>
                    <a:pt x="1930" y="8804"/>
                    <a:pt x="2032" y="8860"/>
                  </a:cubicBezTo>
                  <a:lnTo>
                    <a:pt x="3247" y="9491"/>
                  </a:lnTo>
                  <a:cubicBezTo>
                    <a:pt x="3283" y="9509"/>
                    <a:pt x="3319" y="9519"/>
                    <a:pt x="3355" y="9519"/>
                  </a:cubicBezTo>
                  <a:cubicBezTo>
                    <a:pt x="3375" y="9519"/>
                    <a:pt x="3395" y="9516"/>
                    <a:pt x="3414" y="9509"/>
                  </a:cubicBezTo>
                  <a:cubicBezTo>
                    <a:pt x="3461" y="9491"/>
                    <a:pt x="3507" y="9453"/>
                    <a:pt x="3535" y="9407"/>
                  </a:cubicBezTo>
                  <a:lnTo>
                    <a:pt x="3953" y="8600"/>
                  </a:lnTo>
                  <a:cubicBezTo>
                    <a:pt x="3968" y="8569"/>
                    <a:pt x="4002" y="8551"/>
                    <a:pt x="4040" y="8551"/>
                  </a:cubicBezTo>
                  <a:cubicBezTo>
                    <a:pt x="4048" y="8551"/>
                    <a:pt x="4056" y="8552"/>
                    <a:pt x="4064" y="8554"/>
                  </a:cubicBezTo>
                  <a:cubicBezTo>
                    <a:pt x="4324" y="8613"/>
                    <a:pt x="4589" y="8643"/>
                    <a:pt x="4861" y="8643"/>
                  </a:cubicBezTo>
                  <a:cubicBezTo>
                    <a:pt x="4929" y="8643"/>
                    <a:pt x="4997" y="8641"/>
                    <a:pt x="5066" y="8637"/>
                  </a:cubicBezTo>
                  <a:cubicBezTo>
                    <a:pt x="5112" y="8637"/>
                    <a:pt x="5149" y="8665"/>
                    <a:pt x="5158" y="8702"/>
                  </a:cubicBezTo>
                  <a:lnTo>
                    <a:pt x="5428" y="9565"/>
                  </a:lnTo>
                  <a:cubicBezTo>
                    <a:pt x="5455" y="9658"/>
                    <a:pt x="5539" y="9713"/>
                    <a:pt x="5632" y="9713"/>
                  </a:cubicBezTo>
                  <a:cubicBezTo>
                    <a:pt x="5650" y="9713"/>
                    <a:pt x="5678" y="9713"/>
                    <a:pt x="5697" y="9704"/>
                  </a:cubicBezTo>
                  <a:lnTo>
                    <a:pt x="7005" y="9296"/>
                  </a:lnTo>
                  <a:cubicBezTo>
                    <a:pt x="7116" y="9259"/>
                    <a:pt x="7172" y="9138"/>
                    <a:pt x="7144" y="9027"/>
                  </a:cubicBezTo>
                  <a:lnTo>
                    <a:pt x="6865" y="8164"/>
                  </a:lnTo>
                  <a:cubicBezTo>
                    <a:pt x="6856" y="8127"/>
                    <a:pt x="6875" y="8081"/>
                    <a:pt x="6912" y="8053"/>
                  </a:cubicBezTo>
                  <a:cubicBezTo>
                    <a:pt x="7190" y="7876"/>
                    <a:pt x="7450" y="7654"/>
                    <a:pt x="7682" y="7413"/>
                  </a:cubicBezTo>
                  <a:cubicBezTo>
                    <a:pt x="7700" y="7388"/>
                    <a:pt x="7727" y="7375"/>
                    <a:pt x="7754" y="7375"/>
                  </a:cubicBezTo>
                  <a:cubicBezTo>
                    <a:pt x="7767" y="7375"/>
                    <a:pt x="7781" y="7379"/>
                    <a:pt x="7793" y="7385"/>
                  </a:cubicBezTo>
                  <a:lnTo>
                    <a:pt x="8600" y="7802"/>
                  </a:lnTo>
                  <a:cubicBezTo>
                    <a:pt x="8630" y="7820"/>
                    <a:pt x="8664" y="7830"/>
                    <a:pt x="8699" y="7830"/>
                  </a:cubicBezTo>
                  <a:cubicBezTo>
                    <a:pt x="8718" y="7830"/>
                    <a:pt x="8738" y="7827"/>
                    <a:pt x="8758" y="7821"/>
                  </a:cubicBezTo>
                  <a:cubicBezTo>
                    <a:pt x="8814" y="7802"/>
                    <a:pt x="8860" y="7765"/>
                    <a:pt x="8888" y="7709"/>
                  </a:cubicBezTo>
                  <a:lnTo>
                    <a:pt x="9519" y="6494"/>
                  </a:lnTo>
                  <a:cubicBezTo>
                    <a:pt x="9574" y="6392"/>
                    <a:pt x="9528" y="6262"/>
                    <a:pt x="9426" y="6207"/>
                  </a:cubicBezTo>
                  <a:lnTo>
                    <a:pt x="8619" y="5789"/>
                  </a:lnTo>
                  <a:cubicBezTo>
                    <a:pt x="8582" y="5771"/>
                    <a:pt x="8563" y="5734"/>
                    <a:pt x="8572" y="5687"/>
                  </a:cubicBezTo>
                  <a:cubicBezTo>
                    <a:pt x="8647" y="5353"/>
                    <a:pt x="8674" y="5019"/>
                    <a:pt x="8665" y="4685"/>
                  </a:cubicBezTo>
                  <a:cubicBezTo>
                    <a:pt x="8665" y="4639"/>
                    <a:pt x="8684" y="4602"/>
                    <a:pt x="8730" y="4583"/>
                  </a:cubicBezTo>
                  <a:lnTo>
                    <a:pt x="9593" y="4314"/>
                  </a:lnTo>
                  <a:cubicBezTo>
                    <a:pt x="9648" y="4296"/>
                    <a:pt x="9686" y="4259"/>
                    <a:pt x="9713" y="4212"/>
                  </a:cubicBezTo>
                  <a:cubicBezTo>
                    <a:pt x="9741" y="4156"/>
                    <a:pt x="9750" y="4101"/>
                    <a:pt x="9732" y="4045"/>
                  </a:cubicBezTo>
                  <a:lnTo>
                    <a:pt x="9314" y="2737"/>
                  </a:lnTo>
                  <a:cubicBezTo>
                    <a:pt x="9296" y="2682"/>
                    <a:pt x="9259" y="2644"/>
                    <a:pt x="9212" y="2617"/>
                  </a:cubicBezTo>
                  <a:cubicBezTo>
                    <a:pt x="9182" y="2599"/>
                    <a:pt x="9145" y="2588"/>
                    <a:pt x="9109" y="2588"/>
                  </a:cubicBezTo>
                  <a:cubicBezTo>
                    <a:pt x="9090" y="2588"/>
                    <a:pt x="9071" y="2591"/>
                    <a:pt x="9055" y="2598"/>
                  </a:cubicBezTo>
                  <a:lnTo>
                    <a:pt x="8183" y="2876"/>
                  </a:lnTo>
                  <a:cubicBezTo>
                    <a:pt x="8176" y="2878"/>
                    <a:pt x="8170" y="2879"/>
                    <a:pt x="8163" y="2879"/>
                  </a:cubicBezTo>
                  <a:cubicBezTo>
                    <a:pt x="8130" y="2879"/>
                    <a:pt x="8096" y="2861"/>
                    <a:pt x="8081" y="2830"/>
                  </a:cubicBezTo>
                  <a:cubicBezTo>
                    <a:pt x="7895" y="2552"/>
                    <a:pt x="7682" y="2292"/>
                    <a:pt x="7431" y="2060"/>
                  </a:cubicBezTo>
                  <a:cubicBezTo>
                    <a:pt x="7394" y="2032"/>
                    <a:pt x="7385" y="1986"/>
                    <a:pt x="7413" y="1949"/>
                  </a:cubicBezTo>
                  <a:lnTo>
                    <a:pt x="7830" y="1142"/>
                  </a:lnTo>
                  <a:cubicBezTo>
                    <a:pt x="7849" y="1095"/>
                    <a:pt x="7858" y="1040"/>
                    <a:pt x="7839" y="984"/>
                  </a:cubicBezTo>
                  <a:cubicBezTo>
                    <a:pt x="7821" y="928"/>
                    <a:pt x="7784" y="882"/>
                    <a:pt x="7737" y="854"/>
                  </a:cubicBezTo>
                  <a:lnTo>
                    <a:pt x="6522" y="223"/>
                  </a:lnTo>
                  <a:cubicBezTo>
                    <a:pt x="6492" y="208"/>
                    <a:pt x="6461" y="201"/>
                    <a:pt x="6430" y="201"/>
                  </a:cubicBezTo>
                  <a:cubicBezTo>
                    <a:pt x="6405" y="201"/>
                    <a:pt x="6380" y="206"/>
                    <a:pt x="6355" y="214"/>
                  </a:cubicBezTo>
                  <a:cubicBezTo>
                    <a:pt x="6300" y="232"/>
                    <a:pt x="6262" y="270"/>
                    <a:pt x="6235" y="316"/>
                  </a:cubicBezTo>
                  <a:lnTo>
                    <a:pt x="5817" y="1123"/>
                  </a:lnTo>
                  <a:cubicBezTo>
                    <a:pt x="5802" y="1154"/>
                    <a:pt x="5767" y="1172"/>
                    <a:pt x="5730" y="1172"/>
                  </a:cubicBezTo>
                  <a:cubicBezTo>
                    <a:pt x="5722" y="1172"/>
                    <a:pt x="5714" y="1171"/>
                    <a:pt x="5706" y="1169"/>
                  </a:cubicBezTo>
                  <a:cubicBezTo>
                    <a:pt x="5421" y="1104"/>
                    <a:pt x="5129" y="1075"/>
                    <a:pt x="4830" y="1075"/>
                  </a:cubicBezTo>
                  <a:cubicBezTo>
                    <a:pt x="4788" y="1075"/>
                    <a:pt x="4746" y="1076"/>
                    <a:pt x="4704" y="1077"/>
                  </a:cubicBezTo>
                  <a:cubicBezTo>
                    <a:pt x="4699" y="1078"/>
                    <a:pt x="4694" y="1078"/>
                    <a:pt x="4689" y="1078"/>
                  </a:cubicBezTo>
                  <a:cubicBezTo>
                    <a:pt x="4655" y="1078"/>
                    <a:pt x="4619" y="1052"/>
                    <a:pt x="4611" y="1012"/>
                  </a:cubicBezTo>
                  <a:lnTo>
                    <a:pt x="4342" y="149"/>
                  </a:lnTo>
                  <a:cubicBezTo>
                    <a:pt x="4324" y="93"/>
                    <a:pt x="4286" y="56"/>
                    <a:pt x="4231" y="28"/>
                  </a:cubicBezTo>
                  <a:cubicBezTo>
                    <a:pt x="4201" y="10"/>
                    <a:pt x="4167" y="0"/>
                    <a:pt x="4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2"/>
            <p:cNvSpPr/>
            <p:nvPr/>
          </p:nvSpPr>
          <p:spPr>
            <a:xfrm>
              <a:off x="7084600" y="1809400"/>
              <a:ext cx="406325" cy="280875"/>
            </a:xfrm>
            <a:custGeom>
              <a:rect b="b" l="l" r="r" t="t"/>
              <a:pathLst>
                <a:path extrusionOk="0" h="11235" w="16253">
                  <a:moveTo>
                    <a:pt x="427" y="0"/>
                  </a:moveTo>
                  <a:cubicBezTo>
                    <a:pt x="195" y="0"/>
                    <a:pt x="0" y="195"/>
                    <a:pt x="0" y="427"/>
                  </a:cubicBezTo>
                  <a:lnTo>
                    <a:pt x="0" y="11086"/>
                  </a:lnTo>
                  <a:cubicBezTo>
                    <a:pt x="0" y="11169"/>
                    <a:pt x="65" y="11234"/>
                    <a:pt x="149" y="11234"/>
                  </a:cubicBezTo>
                  <a:lnTo>
                    <a:pt x="16104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8" y="0"/>
                    <a:pt x="158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2"/>
            <p:cNvSpPr/>
            <p:nvPr/>
          </p:nvSpPr>
          <p:spPr>
            <a:xfrm>
              <a:off x="7083200" y="1808000"/>
              <a:ext cx="409125" cy="283900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4" y="279"/>
                    <a:pt x="16244" y="483"/>
                  </a:cubicBezTo>
                  <a:lnTo>
                    <a:pt x="16244" y="11142"/>
                  </a:lnTo>
                  <a:cubicBezTo>
                    <a:pt x="16244" y="11198"/>
                    <a:pt x="16207" y="11235"/>
                    <a:pt x="16160" y="11235"/>
                  </a:cubicBezTo>
                  <a:lnTo>
                    <a:pt x="205" y="11235"/>
                  </a:lnTo>
                  <a:cubicBezTo>
                    <a:pt x="158" y="11235"/>
                    <a:pt x="112" y="11198"/>
                    <a:pt x="112" y="11142"/>
                  </a:cubicBezTo>
                  <a:lnTo>
                    <a:pt x="112" y="483"/>
                  </a:lnTo>
                  <a:cubicBezTo>
                    <a:pt x="112" y="279"/>
                    <a:pt x="279" y="121"/>
                    <a:pt x="483" y="121"/>
                  </a:cubicBezTo>
                  <a:close/>
                  <a:moveTo>
                    <a:pt x="483" y="1"/>
                  </a:moveTo>
                  <a:cubicBezTo>
                    <a:pt x="214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5" y="11355"/>
                  </a:cubicBezTo>
                  <a:lnTo>
                    <a:pt x="16160" y="11355"/>
                  </a:lnTo>
                  <a:cubicBezTo>
                    <a:pt x="16272" y="11355"/>
                    <a:pt x="16365" y="11262"/>
                    <a:pt x="16365" y="11142"/>
                  </a:cubicBezTo>
                  <a:lnTo>
                    <a:pt x="16365" y="483"/>
                  </a:lnTo>
                  <a:cubicBezTo>
                    <a:pt x="16365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2"/>
            <p:cNvSpPr/>
            <p:nvPr/>
          </p:nvSpPr>
          <p:spPr>
            <a:xfrm>
              <a:off x="7114275" y="1836525"/>
              <a:ext cx="346975" cy="226850"/>
            </a:xfrm>
            <a:custGeom>
              <a:rect b="b" l="l" r="r" t="t"/>
              <a:pathLst>
                <a:path extrusionOk="0" h="9074" w="13879">
                  <a:moveTo>
                    <a:pt x="1" y="1"/>
                  </a:moveTo>
                  <a:lnTo>
                    <a:pt x="1" y="9073"/>
                  </a:lnTo>
                  <a:lnTo>
                    <a:pt x="13879" y="9073"/>
                  </a:lnTo>
                  <a:lnTo>
                    <a:pt x="13879" y="7394"/>
                  </a:lnTo>
                  <a:lnTo>
                    <a:pt x="13879" y="2097"/>
                  </a:lnTo>
                  <a:lnTo>
                    <a:pt x="138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2"/>
            <p:cNvSpPr/>
            <p:nvPr/>
          </p:nvSpPr>
          <p:spPr>
            <a:xfrm>
              <a:off x="7112875" y="1834900"/>
              <a:ext cx="349775" cy="229850"/>
            </a:xfrm>
            <a:custGeom>
              <a:rect b="b" l="l" r="r" t="t"/>
              <a:pathLst>
                <a:path extrusionOk="0" h="9194" w="13991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9138"/>
                  </a:lnTo>
                  <a:cubicBezTo>
                    <a:pt x="1" y="9175"/>
                    <a:pt x="29" y="9194"/>
                    <a:pt x="57" y="9194"/>
                  </a:cubicBezTo>
                  <a:lnTo>
                    <a:pt x="13935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7459"/>
                  </a:lnTo>
                  <a:cubicBezTo>
                    <a:pt x="13990" y="7431"/>
                    <a:pt x="13962" y="7403"/>
                    <a:pt x="13935" y="7403"/>
                  </a:cubicBezTo>
                  <a:cubicBezTo>
                    <a:pt x="13897" y="7403"/>
                    <a:pt x="13870" y="7431"/>
                    <a:pt x="13870" y="7459"/>
                  </a:cubicBezTo>
                  <a:lnTo>
                    <a:pt x="13870" y="9083"/>
                  </a:lnTo>
                  <a:lnTo>
                    <a:pt x="112" y="9083"/>
                  </a:lnTo>
                  <a:lnTo>
                    <a:pt x="112" y="121"/>
                  </a:lnTo>
                  <a:lnTo>
                    <a:pt x="13870" y="121"/>
                  </a:lnTo>
                  <a:lnTo>
                    <a:pt x="13870" y="2162"/>
                  </a:lnTo>
                  <a:cubicBezTo>
                    <a:pt x="13870" y="2190"/>
                    <a:pt x="13897" y="2218"/>
                    <a:pt x="13935" y="2218"/>
                  </a:cubicBezTo>
                  <a:cubicBezTo>
                    <a:pt x="13962" y="2218"/>
                    <a:pt x="13990" y="2190"/>
                    <a:pt x="13990" y="2162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2"/>
            <p:cNvSpPr/>
            <p:nvPr/>
          </p:nvSpPr>
          <p:spPr>
            <a:xfrm>
              <a:off x="7459600" y="1907275"/>
              <a:ext cx="3050" cy="76075"/>
            </a:xfrm>
            <a:custGeom>
              <a:rect b="b" l="l" r="r" t="t"/>
              <a:pathLst>
                <a:path extrusionOk="0" h="3043" w="12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2987"/>
                  </a:lnTo>
                  <a:cubicBezTo>
                    <a:pt x="1" y="3015"/>
                    <a:pt x="28" y="3043"/>
                    <a:pt x="66" y="3043"/>
                  </a:cubicBezTo>
                  <a:cubicBezTo>
                    <a:pt x="93" y="3043"/>
                    <a:pt x="121" y="3015"/>
                    <a:pt x="121" y="2987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2"/>
            <p:cNvSpPr/>
            <p:nvPr/>
          </p:nvSpPr>
          <p:spPr>
            <a:xfrm>
              <a:off x="7283100" y="1818675"/>
              <a:ext cx="9325" cy="9075"/>
            </a:xfrm>
            <a:custGeom>
              <a:rect b="b" l="l" r="r" t="t"/>
              <a:pathLst>
                <a:path extrusionOk="0" h="363" w="373">
                  <a:moveTo>
                    <a:pt x="187" y="121"/>
                  </a:moveTo>
                  <a:cubicBezTo>
                    <a:pt x="224" y="121"/>
                    <a:pt x="251" y="149"/>
                    <a:pt x="251" y="186"/>
                  </a:cubicBezTo>
                  <a:cubicBezTo>
                    <a:pt x="251" y="223"/>
                    <a:pt x="224" y="251"/>
                    <a:pt x="187" y="251"/>
                  </a:cubicBezTo>
                  <a:cubicBezTo>
                    <a:pt x="149" y="251"/>
                    <a:pt x="122" y="223"/>
                    <a:pt x="122" y="186"/>
                  </a:cubicBezTo>
                  <a:cubicBezTo>
                    <a:pt x="122" y="149"/>
                    <a:pt x="149" y="121"/>
                    <a:pt x="187" y="121"/>
                  </a:cubicBezTo>
                  <a:close/>
                  <a:moveTo>
                    <a:pt x="187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7" y="362"/>
                  </a:cubicBezTo>
                  <a:cubicBezTo>
                    <a:pt x="289" y="362"/>
                    <a:pt x="372" y="288"/>
                    <a:pt x="372" y="186"/>
                  </a:cubicBezTo>
                  <a:cubicBezTo>
                    <a:pt x="372" y="84"/>
                    <a:pt x="289" y="0"/>
                    <a:pt x="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2"/>
            <p:cNvSpPr/>
            <p:nvPr/>
          </p:nvSpPr>
          <p:spPr>
            <a:xfrm>
              <a:off x="7018025" y="2088150"/>
              <a:ext cx="539250" cy="36450"/>
            </a:xfrm>
            <a:custGeom>
              <a:rect b="b" l="l" r="r" t="t"/>
              <a:pathLst>
                <a:path extrusionOk="0" h="1458" w="21570">
                  <a:moveTo>
                    <a:pt x="1" y="1"/>
                  </a:moveTo>
                  <a:lnTo>
                    <a:pt x="1" y="891"/>
                  </a:lnTo>
                  <a:cubicBezTo>
                    <a:pt x="1" y="1207"/>
                    <a:pt x="260" y="1457"/>
                    <a:pt x="576" y="1457"/>
                  </a:cubicBezTo>
                  <a:lnTo>
                    <a:pt x="21003" y="1457"/>
                  </a:lnTo>
                  <a:cubicBezTo>
                    <a:pt x="21319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2"/>
            <p:cNvSpPr/>
            <p:nvPr/>
          </p:nvSpPr>
          <p:spPr>
            <a:xfrm>
              <a:off x="7016650" y="2086775"/>
              <a:ext cx="542225" cy="39200"/>
            </a:xfrm>
            <a:custGeom>
              <a:rect b="b" l="l" r="r" t="t"/>
              <a:pathLst>
                <a:path extrusionOk="0" h="1568" w="21689">
                  <a:moveTo>
                    <a:pt x="21568" y="111"/>
                  </a:moveTo>
                  <a:lnTo>
                    <a:pt x="21568" y="946"/>
                  </a:lnTo>
                  <a:cubicBezTo>
                    <a:pt x="21568" y="1225"/>
                    <a:pt x="21336" y="1457"/>
                    <a:pt x="21058" y="1457"/>
                  </a:cubicBezTo>
                  <a:lnTo>
                    <a:pt x="631" y="1457"/>
                  </a:lnTo>
                  <a:cubicBezTo>
                    <a:pt x="343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946"/>
                  </a:lnTo>
                  <a:cubicBezTo>
                    <a:pt x="0" y="1290"/>
                    <a:pt x="278" y="1568"/>
                    <a:pt x="631" y="1568"/>
                  </a:cubicBezTo>
                  <a:lnTo>
                    <a:pt x="21058" y="1568"/>
                  </a:lnTo>
                  <a:cubicBezTo>
                    <a:pt x="21401" y="1568"/>
                    <a:pt x="21689" y="1290"/>
                    <a:pt x="21689" y="946"/>
                  </a:cubicBezTo>
                  <a:lnTo>
                    <a:pt x="21689" y="56"/>
                  </a:lnTo>
                  <a:cubicBezTo>
                    <a:pt x="21689" y="28"/>
                    <a:pt x="21661" y="0"/>
                    <a:pt x="21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2"/>
            <p:cNvSpPr/>
            <p:nvPr/>
          </p:nvSpPr>
          <p:spPr>
            <a:xfrm>
              <a:off x="7021750" y="2114600"/>
              <a:ext cx="531800" cy="2800"/>
            </a:xfrm>
            <a:custGeom>
              <a:rect b="b" l="l" r="r" t="t"/>
              <a:pathLst>
                <a:path extrusionOk="0" h="112" w="21272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21216" y="112"/>
                  </a:lnTo>
                  <a:cubicBezTo>
                    <a:pt x="21253" y="112"/>
                    <a:pt x="21272" y="93"/>
                    <a:pt x="21272" y="56"/>
                  </a:cubicBezTo>
                  <a:cubicBezTo>
                    <a:pt x="21272" y="28"/>
                    <a:pt x="21253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2"/>
            <p:cNvSpPr/>
            <p:nvPr/>
          </p:nvSpPr>
          <p:spPr>
            <a:xfrm>
              <a:off x="7236275" y="2090475"/>
              <a:ext cx="102975" cy="11400"/>
            </a:xfrm>
            <a:custGeom>
              <a:rect b="b" l="l" r="r" t="t"/>
              <a:pathLst>
                <a:path extrusionOk="0" h="456" w="4119">
                  <a:moveTo>
                    <a:pt x="0" y="1"/>
                  </a:moveTo>
                  <a:lnTo>
                    <a:pt x="0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2"/>
            <p:cNvSpPr/>
            <p:nvPr/>
          </p:nvSpPr>
          <p:spPr>
            <a:xfrm>
              <a:off x="7234875" y="2089075"/>
              <a:ext cx="105775" cy="14175"/>
            </a:xfrm>
            <a:custGeom>
              <a:rect b="b" l="l" r="r" t="t"/>
              <a:pathLst>
                <a:path extrusionOk="0" h="567" w="4231">
                  <a:moveTo>
                    <a:pt x="4119" y="112"/>
                  </a:moveTo>
                  <a:lnTo>
                    <a:pt x="4119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511"/>
                  </a:lnTo>
                  <a:cubicBezTo>
                    <a:pt x="0" y="539"/>
                    <a:pt x="28" y="567"/>
                    <a:pt x="56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2"/>
            <p:cNvSpPr/>
            <p:nvPr/>
          </p:nvSpPr>
          <p:spPr>
            <a:xfrm>
              <a:off x="7183625" y="1879425"/>
              <a:ext cx="185775" cy="159125"/>
            </a:xfrm>
            <a:custGeom>
              <a:rect b="b" l="l" r="r" t="t"/>
              <a:pathLst>
                <a:path extrusionOk="0" h="6365" w="7431">
                  <a:moveTo>
                    <a:pt x="297" y="1"/>
                  </a:moveTo>
                  <a:cubicBezTo>
                    <a:pt x="130" y="1"/>
                    <a:pt x="0" y="140"/>
                    <a:pt x="0" y="298"/>
                  </a:cubicBezTo>
                  <a:lnTo>
                    <a:pt x="0" y="6068"/>
                  </a:lnTo>
                  <a:cubicBezTo>
                    <a:pt x="0" y="6235"/>
                    <a:pt x="130" y="6365"/>
                    <a:pt x="297" y="6365"/>
                  </a:cubicBezTo>
                  <a:lnTo>
                    <a:pt x="7134" y="6365"/>
                  </a:lnTo>
                  <a:cubicBezTo>
                    <a:pt x="7301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1" y="1"/>
                    <a:pt x="71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2"/>
            <p:cNvSpPr/>
            <p:nvPr/>
          </p:nvSpPr>
          <p:spPr>
            <a:xfrm>
              <a:off x="7195900" y="1866900"/>
              <a:ext cx="185800" cy="159125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lnTo>
                    <a:pt x="1" y="6012"/>
                  </a:lnTo>
                  <a:cubicBezTo>
                    <a:pt x="1" y="6207"/>
                    <a:pt x="159" y="6365"/>
                    <a:pt x="353" y="6365"/>
                  </a:cubicBezTo>
                  <a:lnTo>
                    <a:pt x="7088" y="6365"/>
                  </a:lnTo>
                  <a:cubicBezTo>
                    <a:pt x="7274" y="6365"/>
                    <a:pt x="7432" y="6207"/>
                    <a:pt x="7432" y="6012"/>
                  </a:cubicBezTo>
                  <a:lnTo>
                    <a:pt x="7432" y="353"/>
                  </a:lnTo>
                  <a:cubicBezTo>
                    <a:pt x="7432" y="159"/>
                    <a:pt x="7274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2"/>
            <p:cNvSpPr/>
            <p:nvPr/>
          </p:nvSpPr>
          <p:spPr>
            <a:xfrm>
              <a:off x="7194525" y="1865525"/>
              <a:ext cx="188800" cy="161900"/>
            </a:xfrm>
            <a:custGeom>
              <a:rect b="b" l="l" r="r" t="t"/>
              <a:pathLst>
                <a:path extrusionOk="0" h="6476" w="7552">
                  <a:moveTo>
                    <a:pt x="7143" y="112"/>
                  </a:moveTo>
                  <a:cubicBezTo>
                    <a:pt x="7301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1" y="6355"/>
                    <a:pt x="7143" y="6355"/>
                  </a:cubicBezTo>
                  <a:lnTo>
                    <a:pt x="408" y="6355"/>
                  </a:lnTo>
                  <a:cubicBezTo>
                    <a:pt x="241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1" y="112"/>
                    <a:pt x="408" y="112"/>
                  </a:cubicBezTo>
                  <a:close/>
                  <a:moveTo>
                    <a:pt x="408" y="0"/>
                  </a:moveTo>
                  <a:cubicBezTo>
                    <a:pt x="177" y="0"/>
                    <a:pt x="0" y="176"/>
                    <a:pt x="0" y="408"/>
                  </a:cubicBezTo>
                  <a:lnTo>
                    <a:pt x="0" y="6067"/>
                  </a:lnTo>
                  <a:cubicBezTo>
                    <a:pt x="0" y="6290"/>
                    <a:pt x="177" y="6475"/>
                    <a:pt x="408" y="6475"/>
                  </a:cubicBezTo>
                  <a:lnTo>
                    <a:pt x="7143" y="6475"/>
                  </a:lnTo>
                  <a:cubicBezTo>
                    <a:pt x="7366" y="6475"/>
                    <a:pt x="7552" y="6290"/>
                    <a:pt x="7542" y="6067"/>
                  </a:cubicBezTo>
                  <a:lnTo>
                    <a:pt x="7542" y="408"/>
                  </a:lnTo>
                  <a:cubicBezTo>
                    <a:pt x="7542" y="186"/>
                    <a:pt x="7366" y="0"/>
                    <a:pt x="7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2"/>
            <p:cNvSpPr/>
            <p:nvPr/>
          </p:nvSpPr>
          <p:spPr>
            <a:xfrm>
              <a:off x="7224425" y="1950625"/>
              <a:ext cx="128275" cy="17200"/>
            </a:xfrm>
            <a:custGeom>
              <a:rect b="b" l="l" r="r" t="t"/>
              <a:pathLst>
                <a:path extrusionOk="0" h="688" w="5131">
                  <a:moveTo>
                    <a:pt x="326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6" y="687"/>
                  </a:cubicBezTo>
                  <a:lnTo>
                    <a:pt x="4806" y="687"/>
                  </a:lnTo>
                  <a:cubicBezTo>
                    <a:pt x="4992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2"/>
            <p:cNvSpPr/>
            <p:nvPr/>
          </p:nvSpPr>
          <p:spPr>
            <a:xfrm>
              <a:off x="7223050" y="1949250"/>
              <a:ext cx="131275" cy="19950"/>
            </a:xfrm>
            <a:custGeom>
              <a:rect b="b" l="l" r="r" t="t"/>
              <a:pathLst>
                <a:path extrusionOk="0" h="798" w="5251">
                  <a:moveTo>
                    <a:pt x="4861" y="111"/>
                  </a:moveTo>
                  <a:cubicBezTo>
                    <a:pt x="5010" y="111"/>
                    <a:pt x="5130" y="232"/>
                    <a:pt x="5130" y="380"/>
                  </a:cubicBezTo>
                  <a:lnTo>
                    <a:pt x="5130" y="418"/>
                  </a:lnTo>
                  <a:cubicBezTo>
                    <a:pt x="5130" y="566"/>
                    <a:pt x="5010" y="687"/>
                    <a:pt x="4861" y="687"/>
                  </a:cubicBezTo>
                  <a:lnTo>
                    <a:pt x="381" y="687"/>
                  </a:lnTo>
                  <a:cubicBezTo>
                    <a:pt x="232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7" y="0"/>
                    <a:pt x="0" y="167"/>
                    <a:pt x="0" y="380"/>
                  </a:cubicBezTo>
                  <a:lnTo>
                    <a:pt x="0" y="418"/>
                  </a:lnTo>
                  <a:cubicBezTo>
                    <a:pt x="0" y="631"/>
                    <a:pt x="167" y="798"/>
                    <a:pt x="381" y="798"/>
                  </a:cubicBezTo>
                  <a:lnTo>
                    <a:pt x="4861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2"/>
            <p:cNvSpPr/>
            <p:nvPr/>
          </p:nvSpPr>
          <p:spPr>
            <a:xfrm>
              <a:off x="7238350" y="1955275"/>
              <a:ext cx="99750" cy="7200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7" y="56"/>
                    <a:pt x="3934" y="93"/>
                    <a:pt x="3934" y="139"/>
                  </a:cubicBezTo>
                  <a:lnTo>
                    <a:pt x="3934" y="149"/>
                  </a:lnTo>
                  <a:cubicBezTo>
                    <a:pt x="3934" y="195"/>
                    <a:pt x="3897" y="232"/>
                    <a:pt x="3850" y="232"/>
                  </a:cubicBezTo>
                  <a:lnTo>
                    <a:pt x="140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40" y="56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149"/>
                  </a:lnTo>
                  <a:cubicBezTo>
                    <a:pt x="1" y="223"/>
                    <a:pt x="66" y="288"/>
                    <a:pt x="140" y="288"/>
                  </a:cubicBezTo>
                  <a:lnTo>
                    <a:pt x="3850" y="288"/>
                  </a:lnTo>
                  <a:cubicBezTo>
                    <a:pt x="3925" y="288"/>
                    <a:pt x="3990" y="232"/>
                    <a:pt x="3990" y="149"/>
                  </a:cubicBezTo>
                  <a:lnTo>
                    <a:pt x="3990" y="139"/>
                  </a:lnTo>
                  <a:cubicBezTo>
                    <a:pt x="3990" y="65"/>
                    <a:pt x="3925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7246700" y="1977525"/>
              <a:ext cx="83975" cy="10000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1" y="84"/>
                    <a:pt x="1" y="196"/>
                  </a:cubicBezTo>
                  <a:cubicBezTo>
                    <a:pt x="1" y="307"/>
                    <a:pt x="93" y="400"/>
                    <a:pt x="195" y="400"/>
                  </a:cubicBezTo>
                  <a:lnTo>
                    <a:pt x="3155" y="400"/>
                  </a:lnTo>
                  <a:cubicBezTo>
                    <a:pt x="3266" y="400"/>
                    <a:pt x="3359" y="307"/>
                    <a:pt x="3359" y="196"/>
                  </a:cubicBezTo>
                  <a:cubicBezTo>
                    <a:pt x="3359" y="84"/>
                    <a:pt x="3266" y="1"/>
                    <a:pt x="3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245300" y="1976150"/>
              <a:ext cx="86775" cy="12775"/>
            </a:xfrm>
            <a:custGeom>
              <a:rect b="b" l="l" r="r" t="t"/>
              <a:pathLst>
                <a:path extrusionOk="0" h="511" w="3471">
                  <a:moveTo>
                    <a:pt x="3211" y="112"/>
                  </a:moveTo>
                  <a:cubicBezTo>
                    <a:pt x="3285" y="112"/>
                    <a:pt x="3350" y="176"/>
                    <a:pt x="3350" y="251"/>
                  </a:cubicBezTo>
                  <a:cubicBezTo>
                    <a:pt x="3350" y="334"/>
                    <a:pt x="3285" y="390"/>
                    <a:pt x="3211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9"/>
                    <a:pt x="112" y="510"/>
                    <a:pt x="251" y="510"/>
                  </a:cubicBezTo>
                  <a:lnTo>
                    <a:pt x="3211" y="510"/>
                  </a:lnTo>
                  <a:cubicBezTo>
                    <a:pt x="3350" y="510"/>
                    <a:pt x="3470" y="399"/>
                    <a:pt x="3470" y="251"/>
                  </a:cubicBezTo>
                  <a:cubicBezTo>
                    <a:pt x="3470" y="112"/>
                    <a:pt x="3350" y="0"/>
                    <a:pt x="3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263625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272900" y="1980075"/>
              <a:ext cx="4675" cy="4900"/>
            </a:xfrm>
            <a:custGeom>
              <a:rect b="b" l="l" r="r" t="t"/>
              <a:pathLst>
                <a:path extrusionOk="0" h="196" w="187">
                  <a:moveTo>
                    <a:pt x="94" y="57"/>
                  </a:moveTo>
                  <a:cubicBezTo>
                    <a:pt x="11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38" y="1"/>
                    <a:pt x="1" y="38"/>
                    <a:pt x="1" y="94"/>
                  </a:cubicBezTo>
                  <a:cubicBezTo>
                    <a:pt x="1" y="149"/>
                    <a:pt x="38" y="196"/>
                    <a:pt x="94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7281500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6" y="1"/>
                    <a:pt x="0" y="38"/>
                    <a:pt x="0" y="94"/>
                  </a:cubicBezTo>
                  <a:cubicBezTo>
                    <a:pt x="0" y="149"/>
                    <a:pt x="46" y="196"/>
                    <a:pt x="93" y="196"/>
                  </a:cubicBezTo>
                  <a:cubicBezTo>
                    <a:pt x="148" y="196"/>
                    <a:pt x="195" y="149"/>
                    <a:pt x="195" y="94"/>
                  </a:cubicBezTo>
                  <a:cubicBezTo>
                    <a:pt x="195" y="38"/>
                    <a:pt x="148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2"/>
            <p:cNvSpPr/>
            <p:nvPr/>
          </p:nvSpPr>
          <p:spPr>
            <a:xfrm>
              <a:off x="7290775" y="1980075"/>
              <a:ext cx="4875" cy="4900"/>
            </a:xfrm>
            <a:custGeom>
              <a:rect b="b" l="l" r="r" t="t"/>
              <a:pathLst>
                <a:path extrusionOk="0" h="196" w="195">
                  <a:moveTo>
                    <a:pt x="93" y="57"/>
                  </a:moveTo>
                  <a:cubicBezTo>
                    <a:pt x="121" y="57"/>
                    <a:pt x="139" y="75"/>
                    <a:pt x="139" y="94"/>
                  </a:cubicBezTo>
                  <a:cubicBezTo>
                    <a:pt x="139" y="112"/>
                    <a:pt x="121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>
              <a:off x="7299800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2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09075" y="1980075"/>
              <a:ext cx="4900" cy="4900"/>
            </a:xfrm>
            <a:custGeom>
              <a:rect b="b" l="l" r="r" t="t"/>
              <a:pathLst>
                <a:path extrusionOk="0" h="196" w="196">
                  <a:moveTo>
                    <a:pt x="94" y="57"/>
                  </a:moveTo>
                  <a:cubicBezTo>
                    <a:pt x="122" y="57"/>
                    <a:pt x="131" y="75"/>
                    <a:pt x="131" y="94"/>
                  </a:cubicBezTo>
                  <a:cubicBezTo>
                    <a:pt x="131" y="112"/>
                    <a:pt x="112" y="131"/>
                    <a:pt x="94" y="131"/>
                  </a:cubicBezTo>
                  <a:cubicBezTo>
                    <a:pt x="75" y="131"/>
                    <a:pt x="57" y="112"/>
                    <a:pt x="57" y="94"/>
                  </a:cubicBezTo>
                  <a:cubicBezTo>
                    <a:pt x="57" y="75"/>
                    <a:pt x="75" y="57"/>
                    <a:pt x="94" y="57"/>
                  </a:cubicBezTo>
                  <a:close/>
                  <a:moveTo>
                    <a:pt x="94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4" y="196"/>
                  </a:cubicBezTo>
                  <a:cubicBezTo>
                    <a:pt x="149" y="196"/>
                    <a:pt x="196" y="149"/>
                    <a:pt x="196" y="94"/>
                  </a:cubicBezTo>
                  <a:cubicBezTo>
                    <a:pt x="196" y="38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261775" y="1885700"/>
              <a:ext cx="53825" cy="53600"/>
            </a:xfrm>
            <a:custGeom>
              <a:rect b="b" l="l" r="r" t="t"/>
              <a:pathLst>
                <a:path extrusionOk="0" h="2144" w="2153">
                  <a:moveTo>
                    <a:pt x="1077" y="0"/>
                  </a:moveTo>
                  <a:cubicBezTo>
                    <a:pt x="483" y="0"/>
                    <a:pt x="1" y="473"/>
                    <a:pt x="1" y="1067"/>
                  </a:cubicBezTo>
                  <a:cubicBezTo>
                    <a:pt x="1" y="1661"/>
                    <a:pt x="483" y="2143"/>
                    <a:pt x="1077" y="2143"/>
                  </a:cubicBezTo>
                  <a:cubicBezTo>
                    <a:pt x="1670" y="2143"/>
                    <a:pt x="2153" y="1661"/>
                    <a:pt x="2153" y="1067"/>
                  </a:cubicBezTo>
                  <a:cubicBezTo>
                    <a:pt x="2153" y="473"/>
                    <a:pt x="1670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260375" y="1884075"/>
              <a:ext cx="56625" cy="56850"/>
            </a:xfrm>
            <a:custGeom>
              <a:rect b="b" l="l" r="r" t="t"/>
              <a:pathLst>
                <a:path extrusionOk="0" h="2274" w="2265">
                  <a:moveTo>
                    <a:pt x="1133" y="121"/>
                  </a:moveTo>
                  <a:cubicBezTo>
                    <a:pt x="1689" y="121"/>
                    <a:pt x="2144" y="576"/>
                    <a:pt x="2144" y="1132"/>
                  </a:cubicBezTo>
                  <a:cubicBezTo>
                    <a:pt x="2144" y="1698"/>
                    <a:pt x="1689" y="2153"/>
                    <a:pt x="1133" y="2153"/>
                  </a:cubicBezTo>
                  <a:cubicBezTo>
                    <a:pt x="567" y="2153"/>
                    <a:pt x="112" y="1698"/>
                    <a:pt x="112" y="1132"/>
                  </a:cubicBezTo>
                  <a:cubicBezTo>
                    <a:pt x="112" y="576"/>
                    <a:pt x="567" y="121"/>
                    <a:pt x="1133" y="121"/>
                  </a:cubicBezTo>
                  <a:close/>
                  <a:moveTo>
                    <a:pt x="1133" y="0"/>
                  </a:moveTo>
                  <a:cubicBezTo>
                    <a:pt x="502" y="0"/>
                    <a:pt x="1" y="511"/>
                    <a:pt x="1" y="1132"/>
                  </a:cubicBezTo>
                  <a:cubicBezTo>
                    <a:pt x="1" y="1763"/>
                    <a:pt x="502" y="2273"/>
                    <a:pt x="1133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>
              <a:off x="7276625" y="1914000"/>
              <a:ext cx="23900" cy="12075"/>
            </a:xfrm>
            <a:custGeom>
              <a:rect b="b" l="l" r="r" t="t"/>
              <a:pathLst>
                <a:path extrusionOk="0" h="483" w="956">
                  <a:moveTo>
                    <a:pt x="483" y="0"/>
                  </a:moveTo>
                  <a:cubicBezTo>
                    <a:pt x="214" y="0"/>
                    <a:pt x="0" y="213"/>
                    <a:pt x="0" y="482"/>
                  </a:cubicBezTo>
                  <a:lnTo>
                    <a:pt x="956" y="482"/>
                  </a:lnTo>
                  <a:cubicBezTo>
                    <a:pt x="956" y="213"/>
                    <a:pt x="742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2"/>
            <p:cNvSpPr/>
            <p:nvPr/>
          </p:nvSpPr>
          <p:spPr>
            <a:xfrm>
              <a:off x="7275225" y="1912600"/>
              <a:ext cx="26925" cy="14875"/>
            </a:xfrm>
            <a:custGeom>
              <a:rect b="b" l="l" r="r" t="t"/>
              <a:pathLst>
                <a:path extrusionOk="0" h="595" w="1077">
                  <a:moveTo>
                    <a:pt x="539" y="121"/>
                  </a:moveTo>
                  <a:cubicBezTo>
                    <a:pt x="743" y="121"/>
                    <a:pt x="919" y="279"/>
                    <a:pt x="947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9" y="121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2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7" y="538"/>
                  </a:cubicBezTo>
                  <a:cubicBezTo>
                    <a:pt x="1077" y="242"/>
                    <a:pt x="835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2"/>
            <p:cNvSpPr/>
            <p:nvPr/>
          </p:nvSpPr>
          <p:spPr>
            <a:xfrm>
              <a:off x="7281950" y="1898925"/>
              <a:ext cx="13475" cy="13475"/>
            </a:xfrm>
            <a:custGeom>
              <a:rect b="b" l="l" r="r" t="t"/>
              <a:pathLst>
                <a:path extrusionOk="0" h="539" w="539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cubicBezTo>
                    <a:pt x="1" y="418"/>
                    <a:pt x="121" y="538"/>
                    <a:pt x="270" y="538"/>
                  </a:cubicBezTo>
                  <a:cubicBezTo>
                    <a:pt x="418" y="538"/>
                    <a:pt x="539" y="418"/>
                    <a:pt x="539" y="269"/>
                  </a:cubicBezTo>
                  <a:cubicBezTo>
                    <a:pt x="539" y="121"/>
                    <a:pt x="418" y="0"/>
                    <a:pt x="2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2"/>
            <p:cNvSpPr/>
            <p:nvPr/>
          </p:nvSpPr>
          <p:spPr>
            <a:xfrm>
              <a:off x="7280550" y="1897525"/>
              <a:ext cx="16500" cy="16500"/>
            </a:xfrm>
            <a:custGeom>
              <a:rect b="b" l="l" r="r" t="t"/>
              <a:pathLst>
                <a:path extrusionOk="0" h="660" w="660">
                  <a:moveTo>
                    <a:pt x="326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6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6" y="112"/>
                  </a:cubicBezTo>
                  <a:close/>
                  <a:moveTo>
                    <a:pt x="326" y="0"/>
                  </a:moveTo>
                  <a:cubicBezTo>
                    <a:pt x="140" y="0"/>
                    <a:pt x="1" y="140"/>
                    <a:pt x="1" y="325"/>
                  </a:cubicBezTo>
                  <a:cubicBezTo>
                    <a:pt x="1" y="511"/>
                    <a:pt x="140" y="659"/>
                    <a:pt x="326" y="659"/>
                  </a:cubicBezTo>
                  <a:cubicBezTo>
                    <a:pt x="511" y="659"/>
                    <a:pt x="660" y="511"/>
                    <a:pt x="660" y="325"/>
                  </a:cubicBezTo>
                  <a:cubicBezTo>
                    <a:pt x="660" y="140"/>
                    <a:pt x="511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2"/>
            <p:cNvSpPr/>
            <p:nvPr/>
          </p:nvSpPr>
          <p:spPr>
            <a:xfrm>
              <a:off x="7268725" y="1995400"/>
              <a:ext cx="39700" cy="12300"/>
            </a:xfrm>
            <a:custGeom>
              <a:rect b="b" l="l" r="r" t="t"/>
              <a:pathLst>
                <a:path extrusionOk="0" h="492" w="1588">
                  <a:moveTo>
                    <a:pt x="251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90"/>
                    <a:pt x="112" y="492"/>
                    <a:pt x="251" y="492"/>
                  </a:cubicBezTo>
                  <a:lnTo>
                    <a:pt x="1346" y="492"/>
                  </a:lnTo>
                  <a:cubicBezTo>
                    <a:pt x="1476" y="492"/>
                    <a:pt x="1587" y="390"/>
                    <a:pt x="1587" y="251"/>
                  </a:cubicBezTo>
                  <a:cubicBezTo>
                    <a:pt x="1587" y="111"/>
                    <a:pt x="1476" y="0"/>
                    <a:pt x="1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7267350" y="1994000"/>
              <a:ext cx="42450" cy="15325"/>
            </a:xfrm>
            <a:custGeom>
              <a:rect b="b" l="l" r="r" t="t"/>
              <a:pathLst>
                <a:path extrusionOk="0" h="613" w="1698">
                  <a:moveTo>
                    <a:pt x="1401" y="121"/>
                  </a:moveTo>
                  <a:cubicBezTo>
                    <a:pt x="1503" y="121"/>
                    <a:pt x="1586" y="205"/>
                    <a:pt x="1586" y="307"/>
                  </a:cubicBezTo>
                  <a:cubicBezTo>
                    <a:pt x="1586" y="409"/>
                    <a:pt x="1503" y="492"/>
                    <a:pt x="1401" y="492"/>
                  </a:cubicBezTo>
                  <a:lnTo>
                    <a:pt x="306" y="492"/>
                  </a:lnTo>
                  <a:cubicBezTo>
                    <a:pt x="204" y="492"/>
                    <a:pt x="112" y="409"/>
                    <a:pt x="112" y="307"/>
                  </a:cubicBezTo>
                  <a:cubicBezTo>
                    <a:pt x="112" y="205"/>
                    <a:pt x="195" y="121"/>
                    <a:pt x="306" y="121"/>
                  </a:cubicBezTo>
                  <a:close/>
                  <a:moveTo>
                    <a:pt x="306" y="0"/>
                  </a:moveTo>
                  <a:cubicBezTo>
                    <a:pt x="139" y="0"/>
                    <a:pt x="0" y="140"/>
                    <a:pt x="0" y="307"/>
                  </a:cubicBezTo>
                  <a:cubicBezTo>
                    <a:pt x="0" y="474"/>
                    <a:pt x="130" y="613"/>
                    <a:pt x="306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7284275" y="2327500"/>
              <a:ext cx="305000" cy="222425"/>
            </a:xfrm>
            <a:custGeom>
              <a:rect b="b" l="l" r="r" t="t"/>
              <a:pathLst>
                <a:path extrusionOk="0" h="8897" w="12200">
                  <a:moveTo>
                    <a:pt x="232" y="0"/>
                  </a:moveTo>
                  <a:cubicBezTo>
                    <a:pt x="102" y="0"/>
                    <a:pt x="0" y="102"/>
                    <a:pt x="0" y="223"/>
                  </a:cubicBezTo>
                  <a:lnTo>
                    <a:pt x="0" y="8674"/>
                  </a:lnTo>
                  <a:cubicBezTo>
                    <a:pt x="0" y="8795"/>
                    <a:pt x="102" y="8897"/>
                    <a:pt x="232" y="8897"/>
                  </a:cubicBezTo>
                  <a:lnTo>
                    <a:pt x="11977" y="8897"/>
                  </a:lnTo>
                  <a:cubicBezTo>
                    <a:pt x="12097" y="8897"/>
                    <a:pt x="12199" y="8795"/>
                    <a:pt x="12199" y="8674"/>
                  </a:cubicBezTo>
                  <a:lnTo>
                    <a:pt x="12199" y="223"/>
                  </a:lnTo>
                  <a:cubicBezTo>
                    <a:pt x="12199" y="102"/>
                    <a:pt x="12097" y="0"/>
                    <a:pt x="1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7301425" y="2310575"/>
              <a:ext cx="305000" cy="37575"/>
            </a:xfrm>
            <a:custGeom>
              <a:rect b="b" l="l" r="r" t="t"/>
              <a:pathLst>
                <a:path extrusionOk="0" h="1503" w="12200">
                  <a:moveTo>
                    <a:pt x="270" y="0"/>
                  </a:moveTo>
                  <a:cubicBezTo>
                    <a:pt x="121" y="0"/>
                    <a:pt x="1" y="121"/>
                    <a:pt x="1" y="269"/>
                  </a:cubicBezTo>
                  <a:lnTo>
                    <a:pt x="1" y="1503"/>
                  </a:lnTo>
                  <a:lnTo>
                    <a:pt x="12200" y="1503"/>
                  </a:lnTo>
                  <a:lnTo>
                    <a:pt x="12200" y="353"/>
                  </a:lnTo>
                  <a:cubicBezTo>
                    <a:pt x="12200" y="158"/>
                    <a:pt x="12042" y="0"/>
                    <a:pt x="11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7299800" y="2309175"/>
              <a:ext cx="308025" cy="40375"/>
            </a:xfrm>
            <a:custGeom>
              <a:rect b="b" l="l" r="r" t="t"/>
              <a:pathLst>
                <a:path extrusionOk="0" h="1615" w="12321">
                  <a:moveTo>
                    <a:pt x="11912" y="112"/>
                  </a:moveTo>
                  <a:cubicBezTo>
                    <a:pt x="12070" y="112"/>
                    <a:pt x="12209" y="251"/>
                    <a:pt x="12209" y="409"/>
                  </a:cubicBezTo>
                  <a:lnTo>
                    <a:pt x="12209" y="1494"/>
                  </a:lnTo>
                  <a:lnTo>
                    <a:pt x="122" y="1494"/>
                  </a:lnTo>
                  <a:lnTo>
                    <a:pt x="122" y="325"/>
                  </a:lnTo>
                  <a:cubicBezTo>
                    <a:pt x="122" y="214"/>
                    <a:pt x="214" y="112"/>
                    <a:pt x="335" y="112"/>
                  </a:cubicBezTo>
                  <a:close/>
                  <a:moveTo>
                    <a:pt x="335" y="0"/>
                  </a:moveTo>
                  <a:cubicBezTo>
                    <a:pt x="149" y="0"/>
                    <a:pt x="1" y="149"/>
                    <a:pt x="1" y="325"/>
                  </a:cubicBezTo>
                  <a:lnTo>
                    <a:pt x="1" y="1615"/>
                  </a:lnTo>
                  <a:lnTo>
                    <a:pt x="12320" y="1615"/>
                  </a:lnTo>
                  <a:lnTo>
                    <a:pt x="12320" y="409"/>
                  </a:lnTo>
                  <a:cubicBezTo>
                    <a:pt x="12320" y="186"/>
                    <a:pt x="12135" y="0"/>
                    <a:pt x="1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75537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1" y="112"/>
                    <a:pt x="465" y="195"/>
                    <a:pt x="465" y="288"/>
                  </a:cubicBezTo>
                  <a:cubicBezTo>
                    <a:pt x="465" y="381"/>
                    <a:pt x="391" y="464"/>
                    <a:pt x="298" y="464"/>
                  </a:cubicBezTo>
                  <a:cubicBezTo>
                    <a:pt x="196" y="464"/>
                    <a:pt x="122" y="381"/>
                    <a:pt x="122" y="288"/>
                  </a:cubicBezTo>
                  <a:cubicBezTo>
                    <a:pt x="122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2"/>
            <p:cNvSpPr/>
            <p:nvPr/>
          </p:nvSpPr>
          <p:spPr>
            <a:xfrm>
              <a:off x="7576250" y="2321700"/>
              <a:ext cx="14650" cy="14400"/>
            </a:xfrm>
            <a:custGeom>
              <a:rect b="b" l="l" r="r" t="t"/>
              <a:pathLst>
                <a:path extrusionOk="0" h="576" w="586">
                  <a:moveTo>
                    <a:pt x="298" y="112"/>
                  </a:moveTo>
                  <a:cubicBezTo>
                    <a:pt x="390" y="112"/>
                    <a:pt x="465" y="195"/>
                    <a:pt x="465" y="288"/>
                  </a:cubicBezTo>
                  <a:cubicBezTo>
                    <a:pt x="465" y="381"/>
                    <a:pt x="390" y="464"/>
                    <a:pt x="298" y="464"/>
                  </a:cubicBezTo>
                  <a:cubicBezTo>
                    <a:pt x="196" y="464"/>
                    <a:pt x="121" y="381"/>
                    <a:pt x="121" y="288"/>
                  </a:cubicBez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98" y="0"/>
                  </a:moveTo>
                  <a:cubicBezTo>
                    <a:pt x="131" y="0"/>
                    <a:pt x="1" y="130"/>
                    <a:pt x="1" y="288"/>
                  </a:cubicBezTo>
                  <a:cubicBezTo>
                    <a:pt x="1" y="446"/>
                    <a:pt x="131" y="576"/>
                    <a:pt x="298" y="576"/>
                  </a:cubicBezTo>
                  <a:cubicBezTo>
                    <a:pt x="455" y="576"/>
                    <a:pt x="585" y="446"/>
                    <a:pt x="585" y="288"/>
                  </a:cubicBezTo>
                  <a:cubicBezTo>
                    <a:pt x="585" y="130"/>
                    <a:pt x="455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2"/>
            <p:cNvSpPr/>
            <p:nvPr/>
          </p:nvSpPr>
          <p:spPr>
            <a:xfrm>
              <a:off x="7531500" y="2321700"/>
              <a:ext cx="14400" cy="14400"/>
            </a:xfrm>
            <a:custGeom>
              <a:rect b="b" l="l" r="r" t="t"/>
              <a:pathLst>
                <a:path extrusionOk="0" h="576" w="576">
                  <a:moveTo>
                    <a:pt x="288" y="112"/>
                  </a:moveTo>
                  <a:cubicBezTo>
                    <a:pt x="381" y="112"/>
                    <a:pt x="464" y="195"/>
                    <a:pt x="464" y="288"/>
                  </a:cubicBezTo>
                  <a:cubicBezTo>
                    <a:pt x="464" y="381"/>
                    <a:pt x="381" y="464"/>
                    <a:pt x="288" y="464"/>
                  </a:cubicBezTo>
                  <a:cubicBezTo>
                    <a:pt x="195" y="464"/>
                    <a:pt x="121" y="381"/>
                    <a:pt x="121" y="288"/>
                  </a:cubicBezTo>
                  <a:cubicBezTo>
                    <a:pt x="121" y="195"/>
                    <a:pt x="195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46"/>
                    <a:pt x="130" y="576"/>
                    <a:pt x="288" y="576"/>
                  </a:cubicBezTo>
                  <a:cubicBezTo>
                    <a:pt x="446" y="576"/>
                    <a:pt x="575" y="446"/>
                    <a:pt x="575" y="288"/>
                  </a:cubicBezTo>
                  <a:cubicBezTo>
                    <a:pt x="575" y="130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01200" y="2348125"/>
              <a:ext cx="305000" cy="183475"/>
            </a:xfrm>
            <a:custGeom>
              <a:rect b="b" l="l" r="r" t="t"/>
              <a:pathLst>
                <a:path extrusionOk="0" h="7339" w="12200">
                  <a:moveTo>
                    <a:pt x="38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302"/>
                  </a:lnTo>
                  <a:cubicBezTo>
                    <a:pt x="1" y="7320"/>
                    <a:pt x="19" y="7339"/>
                    <a:pt x="38" y="7339"/>
                  </a:cubicBezTo>
                  <a:lnTo>
                    <a:pt x="12162" y="7339"/>
                  </a:lnTo>
                  <a:cubicBezTo>
                    <a:pt x="12181" y="7339"/>
                    <a:pt x="12199" y="7320"/>
                    <a:pt x="12199" y="7302"/>
                  </a:cubicBezTo>
                  <a:lnTo>
                    <a:pt x="12199" y="38"/>
                  </a:lnTo>
                  <a:cubicBezTo>
                    <a:pt x="12199" y="19"/>
                    <a:pt x="12181" y="1"/>
                    <a:pt x="12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299800" y="2346750"/>
              <a:ext cx="308025" cy="186250"/>
            </a:xfrm>
            <a:custGeom>
              <a:rect b="b" l="l" r="r" t="t"/>
              <a:pathLst>
                <a:path extrusionOk="0" h="7450" w="12321">
                  <a:moveTo>
                    <a:pt x="12200" y="112"/>
                  </a:moveTo>
                  <a:lnTo>
                    <a:pt x="12200" y="7338"/>
                  </a:lnTo>
                  <a:lnTo>
                    <a:pt x="112" y="7338"/>
                  </a:lnTo>
                  <a:lnTo>
                    <a:pt x="112" y="112"/>
                  </a:lnTo>
                  <a:close/>
                  <a:moveTo>
                    <a:pt x="94" y="0"/>
                  </a:moveTo>
                  <a:cubicBezTo>
                    <a:pt x="47" y="0"/>
                    <a:pt x="1" y="37"/>
                    <a:pt x="1" y="93"/>
                  </a:cubicBezTo>
                  <a:lnTo>
                    <a:pt x="1" y="7357"/>
                  </a:lnTo>
                  <a:cubicBezTo>
                    <a:pt x="1" y="7412"/>
                    <a:pt x="47" y="7449"/>
                    <a:pt x="94" y="7449"/>
                  </a:cubicBezTo>
                  <a:lnTo>
                    <a:pt x="12218" y="7449"/>
                  </a:lnTo>
                  <a:cubicBezTo>
                    <a:pt x="12274" y="7449"/>
                    <a:pt x="12320" y="7412"/>
                    <a:pt x="12320" y="7357"/>
                  </a:cubicBezTo>
                  <a:lnTo>
                    <a:pt x="12320" y="93"/>
                  </a:lnTo>
                  <a:cubicBezTo>
                    <a:pt x="12320" y="37"/>
                    <a:pt x="12274" y="0"/>
                    <a:pt x="12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510150" y="2385250"/>
              <a:ext cx="67525" cy="103925"/>
            </a:xfrm>
            <a:custGeom>
              <a:rect b="b" l="l" r="r" t="t"/>
              <a:pathLst>
                <a:path extrusionOk="0" h="4157" w="2701">
                  <a:moveTo>
                    <a:pt x="19" y="0"/>
                  </a:moveTo>
                  <a:cubicBezTo>
                    <a:pt x="10" y="0"/>
                    <a:pt x="1" y="9"/>
                    <a:pt x="1" y="19"/>
                  </a:cubicBezTo>
                  <a:lnTo>
                    <a:pt x="1" y="4138"/>
                  </a:lnTo>
                  <a:cubicBezTo>
                    <a:pt x="1" y="4147"/>
                    <a:pt x="10" y="4156"/>
                    <a:pt x="19" y="4156"/>
                  </a:cubicBezTo>
                  <a:lnTo>
                    <a:pt x="2682" y="4156"/>
                  </a:lnTo>
                  <a:cubicBezTo>
                    <a:pt x="2691" y="4156"/>
                    <a:pt x="2700" y="4147"/>
                    <a:pt x="2700" y="4138"/>
                  </a:cubicBezTo>
                  <a:lnTo>
                    <a:pt x="2700" y="19"/>
                  </a:lnTo>
                  <a:cubicBezTo>
                    <a:pt x="2700" y="0"/>
                    <a:pt x="2691" y="0"/>
                    <a:pt x="26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2"/>
            <p:cNvSpPr/>
            <p:nvPr/>
          </p:nvSpPr>
          <p:spPr>
            <a:xfrm>
              <a:off x="7508775" y="2383625"/>
              <a:ext cx="70300" cy="107175"/>
            </a:xfrm>
            <a:custGeom>
              <a:rect b="b" l="l" r="r" t="t"/>
              <a:pathLst>
                <a:path extrusionOk="0" h="4287" w="2812">
                  <a:moveTo>
                    <a:pt x="2700" y="121"/>
                  </a:moveTo>
                  <a:lnTo>
                    <a:pt x="2700" y="4165"/>
                  </a:lnTo>
                  <a:lnTo>
                    <a:pt x="112" y="4165"/>
                  </a:lnTo>
                  <a:lnTo>
                    <a:pt x="112" y="121"/>
                  </a:lnTo>
                  <a:close/>
                  <a:moveTo>
                    <a:pt x="74" y="0"/>
                  </a:moveTo>
                  <a:cubicBezTo>
                    <a:pt x="37" y="0"/>
                    <a:pt x="0" y="37"/>
                    <a:pt x="0" y="84"/>
                  </a:cubicBezTo>
                  <a:lnTo>
                    <a:pt x="0" y="4203"/>
                  </a:lnTo>
                  <a:cubicBezTo>
                    <a:pt x="0" y="4249"/>
                    <a:pt x="37" y="4286"/>
                    <a:pt x="74" y="4286"/>
                  </a:cubicBezTo>
                  <a:lnTo>
                    <a:pt x="2737" y="4286"/>
                  </a:lnTo>
                  <a:cubicBezTo>
                    <a:pt x="2774" y="4286"/>
                    <a:pt x="2811" y="4249"/>
                    <a:pt x="2811" y="4203"/>
                  </a:cubicBezTo>
                  <a:lnTo>
                    <a:pt x="2811" y="84"/>
                  </a:lnTo>
                  <a:cubicBezTo>
                    <a:pt x="2811" y="37"/>
                    <a:pt x="2774" y="0"/>
                    <a:pt x="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7511775" y="2387100"/>
              <a:ext cx="65200" cy="100900"/>
            </a:xfrm>
            <a:custGeom>
              <a:rect b="b" l="l" r="r" t="t"/>
              <a:pathLst>
                <a:path extrusionOk="0" h="4036" w="2608">
                  <a:moveTo>
                    <a:pt x="1" y="0"/>
                  </a:moveTo>
                  <a:lnTo>
                    <a:pt x="2608" y="40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7510150" y="2385700"/>
              <a:ext cx="68450" cy="103700"/>
            </a:xfrm>
            <a:custGeom>
              <a:rect b="b" l="l" r="r" t="t"/>
              <a:pathLst>
                <a:path extrusionOk="0" h="4148" w="2738">
                  <a:moveTo>
                    <a:pt x="70" y="0"/>
                  </a:moveTo>
                  <a:cubicBezTo>
                    <a:pt x="59" y="0"/>
                    <a:pt x="48" y="3"/>
                    <a:pt x="38" y="10"/>
                  </a:cubicBezTo>
                  <a:cubicBezTo>
                    <a:pt x="10" y="29"/>
                    <a:pt x="1" y="66"/>
                    <a:pt x="19" y="93"/>
                  </a:cubicBezTo>
                  <a:lnTo>
                    <a:pt x="2626" y="4120"/>
                  </a:lnTo>
                  <a:cubicBezTo>
                    <a:pt x="2635" y="4138"/>
                    <a:pt x="2654" y="4147"/>
                    <a:pt x="2673" y="4147"/>
                  </a:cubicBezTo>
                  <a:cubicBezTo>
                    <a:pt x="2682" y="4147"/>
                    <a:pt x="2691" y="4147"/>
                    <a:pt x="2700" y="4138"/>
                  </a:cubicBezTo>
                  <a:cubicBezTo>
                    <a:pt x="2728" y="4120"/>
                    <a:pt x="2738" y="4082"/>
                    <a:pt x="2719" y="4055"/>
                  </a:cubicBezTo>
                  <a:lnTo>
                    <a:pt x="121" y="29"/>
                  </a:lnTo>
                  <a:cubicBezTo>
                    <a:pt x="109" y="11"/>
                    <a:pt x="90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7510625" y="2386875"/>
              <a:ext cx="64950" cy="102300"/>
            </a:xfrm>
            <a:custGeom>
              <a:rect b="b" l="l" r="r" t="t"/>
              <a:pathLst>
                <a:path extrusionOk="0" h="4092" w="2598">
                  <a:moveTo>
                    <a:pt x="2598" y="0"/>
                  </a:moveTo>
                  <a:lnTo>
                    <a:pt x="0" y="4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7509000" y="2385325"/>
              <a:ext cx="68200" cy="105475"/>
            </a:xfrm>
            <a:custGeom>
              <a:rect b="b" l="l" r="r" t="t"/>
              <a:pathLst>
                <a:path extrusionOk="0" h="4219" w="2728">
                  <a:moveTo>
                    <a:pt x="2667" y="1"/>
                  </a:moveTo>
                  <a:cubicBezTo>
                    <a:pt x="2648" y="1"/>
                    <a:pt x="2628" y="7"/>
                    <a:pt x="2617" y="25"/>
                  </a:cubicBezTo>
                  <a:lnTo>
                    <a:pt x="19" y="4125"/>
                  </a:lnTo>
                  <a:cubicBezTo>
                    <a:pt x="0" y="4153"/>
                    <a:pt x="10" y="4190"/>
                    <a:pt x="38" y="4209"/>
                  </a:cubicBezTo>
                  <a:cubicBezTo>
                    <a:pt x="47" y="4209"/>
                    <a:pt x="56" y="4218"/>
                    <a:pt x="65" y="4218"/>
                  </a:cubicBezTo>
                  <a:cubicBezTo>
                    <a:pt x="84" y="4218"/>
                    <a:pt x="103" y="4209"/>
                    <a:pt x="121" y="4190"/>
                  </a:cubicBezTo>
                  <a:lnTo>
                    <a:pt x="2719" y="90"/>
                  </a:lnTo>
                  <a:cubicBezTo>
                    <a:pt x="2728" y="62"/>
                    <a:pt x="2728" y="25"/>
                    <a:pt x="2700" y="6"/>
                  </a:cubicBezTo>
                  <a:cubicBezTo>
                    <a:pt x="2690" y="3"/>
                    <a:pt x="2678" y="1"/>
                    <a:pt x="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2"/>
            <p:cNvSpPr/>
            <p:nvPr/>
          </p:nvSpPr>
          <p:spPr>
            <a:xfrm>
              <a:off x="7340175" y="2391050"/>
              <a:ext cx="143350" cy="3025"/>
            </a:xfrm>
            <a:custGeom>
              <a:rect b="b" l="l" r="r" t="t"/>
              <a:pathLst>
                <a:path extrusionOk="0" h="121" w="5734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5677" y="121"/>
                  </a:lnTo>
                  <a:cubicBezTo>
                    <a:pt x="5705" y="121"/>
                    <a:pt x="5733" y="93"/>
                    <a:pt x="5733" y="65"/>
                  </a:cubicBezTo>
                  <a:cubicBezTo>
                    <a:pt x="5733" y="28"/>
                    <a:pt x="5705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2"/>
            <p:cNvSpPr/>
            <p:nvPr/>
          </p:nvSpPr>
          <p:spPr>
            <a:xfrm>
              <a:off x="7340175" y="2412375"/>
              <a:ext cx="52200" cy="3050"/>
            </a:xfrm>
            <a:custGeom>
              <a:rect b="b" l="l" r="r" t="t"/>
              <a:pathLst>
                <a:path extrusionOk="0" h="122" w="2088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32" y="121"/>
                  </a:lnTo>
                  <a:cubicBezTo>
                    <a:pt x="2069" y="121"/>
                    <a:pt x="2087" y="93"/>
                    <a:pt x="2087" y="56"/>
                  </a:cubicBezTo>
                  <a:cubicBezTo>
                    <a:pt x="2087" y="28"/>
                    <a:pt x="2069" y="1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7409750" y="2412375"/>
              <a:ext cx="62875" cy="3050"/>
            </a:xfrm>
            <a:custGeom>
              <a:rect b="b" l="l" r="r" t="t"/>
              <a:pathLst>
                <a:path extrusionOk="0" h="122" w="2515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58" y="121"/>
                  </a:lnTo>
                  <a:cubicBezTo>
                    <a:pt x="2486" y="121"/>
                    <a:pt x="2514" y="93"/>
                    <a:pt x="2514" y="56"/>
                  </a:cubicBezTo>
                  <a:cubicBezTo>
                    <a:pt x="2514" y="28"/>
                    <a:pt x="2486" y="1"/>
                    <a:pt x="2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7340175" y="2477075"/>
              <a:ext cx="93025" cy="2825"/>
            </a:xfrm>
            <a:custGeom>
              <a:rect b="b" l="l" r="r" t="t"/>
              <a:pathLst>
                <a:path extrusionOk="0" h="113" w="3721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655" y="112"/>
                  </a:lnTo>
                  <a:cubicBezTo>
                    <a:pt x="3692" y="112"/>
                    <a:pt x="3720" y="93"/>
                    <a:pt x="3720" y="56"/>
                  </a:cubicBezTo>
                  <a:cubicBezTo>
                    <a:pt x="3720" y="29"/>
                    <a:pt x="3692" y="1"/>
                    <a:pt x="36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7340175" y="2434875"/>
              <a:ext cx="144500" cy="2800"/>
            </a:xfrm>
            <a:custGeom>
              <a:rect b="b" l="l" r="r" t="t"/>
              <a:pathLst>
                <a:path extrusionOk="0" h="112" w="578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5724" y="112"/>
                  </a:lnTo>
                  <a:cubicBezTo>
                    <a:pt x="5761" y="112"/>
                    <a:pt x="5779" y="84"/>
                    <a:pt x="5779" y="56"/>
                  </a:cubicBezTo>
                  <a:cubicBezTo>
                    <a:pt x="5779" y="19"/>
                    <a:pt x="5761" y="0"/>
                    <a:pt x="57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7340175" y="2456200"/>
              <a:ext cx="47800" cy="2825"/>
            </a:xfrm>
            <a:custGeom>
              <a:rect b="b" l="l" r="r" t="t"/>
              <a:pathLst>
                <a:path extrusionOk="0" h="113" w="1912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855" y="112"/>
                  </a:lnTo>
                  <a:cubicBezTo>
                    <a:pt x="1883" y="112"/>
                    <a:pt x="1911" y="84"/>
                    <a:pt x="1911" y="56"/>
                  </a:cubicBezTo>
                  <a:cubicBezTo>
                    <a:pt x="1911" y="19"/>
                    <a:pt x="1883" y="1"/>
                    <a:pt x="1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7398850" y="2456200"/>
              <a:ext cx="84675" cy="2825"/>
            </a:xfrm>
            <a:custGeom>
              <a:rect b="b" l="l" r="r" t="t"/>
              <a:pathLst>
                <a:path extrusionOk="0" h="113" w="3387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3330" y="112"/>
                  </a:lnTo>
                  <a:cubicBezTo>
                    <a:pt x="3358" y="112"/>
                    <a:pt x="3386" y="84"/>
                    <a:pt x="3386" y="56"/>
                  </a:cubicBezTo>
                  <a:cubicBezTo>
                    <a:pt x="3386" y="19"/>
                    <a:pt x="3358" y="1"/>
                    <a:pt x="33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7414375" y="2425125"/>
              <a:ext cx="500" cy="8850"/>
            </a:xfrm>
            <a:custGeom>
              <a:rect b="b" l="l" r="r" t="t"/>
              <a:pathLst>
                <a:path extrusionOk="0" h="354" w="20">
                  <a:moveTo>
                    <a:pt x="19" y="353"/>
                  </a:moveTo>
                  <a:cubicBezTo>
                    <a:pt x="19" y="233"/>
                    <a:pt x="19" y="121"/>
                    <a:pt x="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9" y="121"/>
                    <a:pt x="19" y="233"/>
                    <a:pt x="1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2"/>
            <p:cNvSpPr/>
            <p:nvPr/>
          </p:nvSpPr>
          <p:spPr>
            <a:xfrm>
              <a:off x="7106150" y="2233800"/>
              <a:ext cx="232650" cy="165625"/>
            </a:xfrm>
            <a:custGeom>
              <a:rect b="b" l="l" r="r" t="t"/>
              <a:pathLst>
                <a:path extrusionOk="0" h="6625" w="9306">
                  <a:moveTo>
                    <a:pt x="16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6457"/>
                  </a:lnTo>
                  <a:cubicBezTo>
                    <a:pt x="1" y="6550"/>
                    <a:pt x="75" y="6624"/>
                    <a:pt x="168" y="6624"/>
                  </a:cubicBezTo>
                  <a:lnTo>
                    <a:pt x="9129" y="6624"/>
                  </a:lnTo>
                  <a:cubicBezTo>
                    <a:pt x="9222" y="6624"/>
                    <a:pt x="9305" y="6550"/>
                    <a:pt x="9305" y="6457"/>
                  </a:cubicBezTo>
                  <a:lnTo>
                    <a:pt x="9305" y="168"/>
                  </a:lnTo>
                  <a:cubicBezTo>
                    <a:pt x="9305" y="75"/>
                    <a:pt x="9222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104525" y="2232175"/>
              <a:ext cx="235675" cy="168850"/>
            </a:xfrm>
            <a:custGeom>
              <a:rect b="b" l="l" r="r" t="t"/>
              <a:pathLst>
                <a:path extrusionOk="0" h="6754" w="9427">
                  <a:moveTo>
                    <a:pt x="9194" y="121"/>
                  </a:moveTo>
                  <a:cubicBezTo>
                    <a:pt x="9259" y="121"/>
                    <a:pt x="9305" y="177"/>
                    <a:pt x="9305" y="233"/>
                  </a:cubicBezTo>
                  <a:lnTo>
                    <a:pt x="9305" y="6522"/>
                  </a:lnTo>
                  <a:cubicBezTo>
                    <a:pt x="9305" y="6587"/>
                    <a:pt x="9259" y="6633"/>
                    <a:pt x="9194" y="6633"/>
                  </a:cubicBezTo>
                  <a:lnTo>
                    <a:pt x="233" y="6633"/>
                  </a:lnTo>
                  <a:cubicBezTo>
                    <a:pt x="168" y="6633"/>
                    <a:pt x="122" y="6587"/>
                    <a:pt x="122" y="6522"/>
                  </a:cubicBezTo>
                  <a:lnTo>
                    <a:pt x="122" y="233"/>
                  </a:lnTo>
                  <a:cubicBezTo>
                    <a:pt x="122" y="177"/>
                    <a:pt x="177" y="121"/>
                    <a:pt x="233" y="121"/>
                  </a:cubicBezTo>
                  <a:close/>
                  <a:moveTo>
                    <a:pt x="233" y="1"/>
                  </a:moveTo>
                  <a:cubicBezTo>
                    <a:pt x="103" y="1"/>
                    <a:pt x="1" y="112"/>
                    <a:pt x="1" y="233"/>
                  </a:cubicBezTo>
                  <a:lnTo>
                    <a:pt x="1" y="6522"/>
                  </a:lnTo>
                  <a:cubicBezTo>
                    <a:pt x="1" y="6652"/>
                    <a:pt x="103" y="6754"/>
                    <a:pt x="233" y="6754"/>
                  </a:cubicBezTo>
                  <a:lnTo>
                    <a:pt x="9194" y="6754"/>
                  </a:lnTo>
                  <a:cubicBezTo>
                    <a:pt x="9324" y="6754"/>
                    <a:pt x="9426" y="6652"/>
                    <a:pt x="9426" y="6522"/>
                  </a:cubicBezTo>
                  <a:lnTo>
                    <a:pt x="9426" y="233"/>
                  </a:lnTo>
                  <a:cubicBezTo>
                    <a:pt x="9426" y="112"/>
                    <a:pt x="9324" y="1"/>
                    <a:pt x="9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119150" y="2221275"/>
              <a:ext cx="232625" cy="27850"/>
            </a:xfrm>
            <a:custGeom>
              <a:rect b="b" l="l" r="r" t="t"/>
              <a:pathLst>
                <a:path extrusionOk="0" h="1114" w="9305">
                  <a:moveTo>
                    <a:pt x="204" y="1"/>
                  </a:moveTo>
                  <a:cubicBezTo>
                    <a:pt x="93" y="1"/>
                    <a:pt x="0" y="93"/>
                    <a:pt x="0" y="205"/>
                  </a:cubicBezTo>
                  <a:lnTo>
                    <a:pt x="0" y="1114"/>
                  </a:lnTo>
                  <a:lnTo>
                    <a:pt x="9305" y="1114"/>
                  </a:lnTo>
                  <a:lnTo>
                    <a:pt x="9305" y="260"/>
                  </a:lnTo>
                  <a:cubicBezTo>
                    <a:pt x="9305" y="112"/>
                    <a:pt x="9184" y="1"/>
                    <a:pt x="90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117750" y="2219650"/>
              <a:ext cx="235425" cy="30875"/>
            </a:xfrm>
            <a:custGeom>
              <a:rect b="b" l="l" r="r" t="t"/>
              <a:pathLst>
                <a:path extrusionOk="0" h="1235" w="9417">
                  <a:moveTo>
                    <a:pt x="9092" y="121"/>
                  </a:moveTo>
                  <a:cubicBezTo>
                    <a:pt x="9203" y="121"/>
                    <a:pt x="9296" y="214"/>
                    <a:pt x="9296" y="325"/>
                  </a:cubicBezTo>
                  <a:lnTo>
                    <a:pt x="9296" y="1123"/>
                  </a:lnTo>
                  <a:lnTo>
                    <a:pt x="112" y="1123"/>
                  </a:lnTo>
                  <a:lnTo>
                    <a:pt x="112" y="270"/>
                  </a:lnTo>
                  <a:cubicBezTo>
                    <a:pt x="112" y="186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12" y="1"/>
                    <a:pt x="1" y="121"/>
                    <a:pt x="1" y="270"/>
                  </a:cubicBezTo>
                  <a:lnTo>
                    <a:pt x="1" y="1234"/>
                  </a:lnTo>
                  <a:lnTo>
                    <a:pt x="9417" y="1234"/>
                  </a:lnTo>
                  <a:lnTo>
                    <a:pt x="9417" y="325"/>
                  </a:lnTo>
                  <a:cubicBezTo>
                    <a:pt x="9417" y="149"/>
                    <a:pt x="9268" y="1"/>
                    <a:pt x="90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2"/>
            <p:cNvSpPr/>
            <p:nvPr/>
          </p:nvSpPr>
          <p:spPr>
            <a:xfrm>
              <a:off x="7143950" y="2229150"/>
              <a:ext cx="11400" cy="11400"/>
            </a:xfrm>
            <a:custGeom>
              <a:rect b="b" l="l" r="r" t="t"/>
              <a:pathLst>
                <a:path extrusionOk="0" h="456" w="456">
                  <a:moveTo>
                    <a:pt x="233" y="112"/>
                  </a:moveTo>
                  <a:cubicBezTo>
                    <a:pt x="289" y="112"/>
                    <a:pt x="344" y="168"/>
                    <a:pt x="344" y="224"/>
                  </a:cubicBezTo>
                  <a:cubicBezTo>
                    <a:pt x="344" y="289"/>
                    <a:pt x="289" y="344"/>
                    <a:pt x="233" y="344"/>
                  </a:cubicBezTo>
                  <a:cubicBezTo>
                    <a:pt x="168" y="344"/>
                    <a:pt x="112" y="289"/>
                    <a:pt x="112" y="224"/>
                  </a:cubicBezTo>
                  <a:cubicBezTo>
                    <a:pt x="11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53" y="456"/>
                    <a:pt x="456" y="354"/>
                    <a:pt x="456" y="233"/>
                  </a:cubicBezTo>
                  <a:cubicBezTo>
                    <a:pt x="456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2"/>
            <p:cNvSpPr/>
            <p:nvPr/>
          </p:nvSpPr>
          <p:spPr>
            <a:xfrm>
              <a:off x="7160650" y="2229150"/>
              <a:ext cx="11625" cy="11400"/>
            </a:xfrm>
            <a:custGeom>
              <a:rect b="b" l="l" r="r" t="t"/>
              <a:pathLst>
                <a:path extrusionOk="0" h="456" w="465">
                  <a:moveTo>
                    <a:pt x="233" y="112"/>
                  </a:moveTo>
                  <a:cubicBezTo>
                    <a:pt x="298" y="112"/>
                    <a:pt x="344" y="168"/>
                    <a:pt x="344" y="224"/>
                  </a:cubicBezTo>
                  <a:cubicBezTo>
                    <a:pt x="344" y="289"/>
                    <a:pt x="298" y="344"/>
                    <a:pt x="233" y="344"/>
                  </a:cubicBezTo>
                  <a:cubicBezTo>
                    <a:pt x="168" y="344"/>
                    <a:pt x="122" y="289"/>
                    <a:pt x="122" y="224"/>
                  </a:cubicBezTo>
                  <a:cubicBezTo>
                    <a:pt x="122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54"/>
                    <a:pt x="103" y="456"/>
                    <a:pt x="233" y="456"/>
                  </a:cubicBezTo>
                  <a:cubicBezTo>
                    <a:pt x="363" y="456"/>
                    <a:pt x="465" y="354"/>
                    <a:pt x="465" y="233"/>
                  </a:cubicBezTo>
                  <a:cubicBezTo>
                    <a:pt x="465" y="103"/>
                    <a:pt x="353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7127275" y="2229150"/>
              <a:ext cx="11600" cy="11400"/>
            </a:xfrm>
            <a:custGeom>
              <a:rect b="b" l="l" r="r" t="t"/>
              <a:pathLst>
                <a:path extrusionOk="0" h="456" w="464">
                  <a:moveTo>
                    <a:pt x="232" y="112"/>
                  </a:moveTo>
                  <a:cubicBezTo>
                    <a:pt x="297" y="112"/>
                    <a:pt x="343" y="168"/>
                    <a:pt x="343" y="224"/>
                  </a:cubicBezTo>
                  <a:cubicBezTo>
                    <a:pt x="343" y="289"/>
                    <a:pt x="297" y="344"/>
                    <a:pt x="232" y="344"/>
                  </a:cubicBezTo>
                  <a:cubicBezTo>
                    <a:pt x="167" y="344"/>
                    <a:pt x="121" y="289"/>
                    <a:pt x="121" y="224"/>
                  </a:cubicBezTo>
                  <a:cubicBezTo>
                    <a:pt x="121" y="168"/>
                    <a:pt x="167" y="112"/>
                    <a:pt x="232" y="112"/>
                  </a:cubicBezTo>
                  <a:close/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cubicBezTo>
                    <a:pt x="0" y="354"/>
                    <a:pt x="102" y="456"/>
                    <a:pt x="232" y="456"/>
                  </a:cubicBezTo>
                  <a:cubicBezTo>
                    <a:pt x="362" y="456"/>
                    <a:pt x="464" y="354"/>
                    <a:pt x="464" y="233"/>
                  </a:cubicBezTo>
                  <a:cubicBezTo>
                    <a:pt x="464" y="103"/>
                    <a:pt x="362" y="1"/>
                    <a:pt x="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7118925" y="2249100"/>
              <a:ext cx="232625" cy="136625"/>
            </a:xfrm>
            <a:custGeom>
              <a:rect b="b" l="l" r="r" t="t"/>
              <a:pathLst>
                <a:path extrusionOk="0" h="5465" w="9305">
                  <a:moveTo>
                    <a:pt x="37" y="1"/>
                  </a:moveTo>
                  <a:cubicBezTo>
                    <a:pt x="19" y="1"/>
                    <a:pt x="0" y="19"/>
                    <a:pt x="0" y="29"/>
                  </a:cubicBezTo>
                  <a:lnTo>
                    <a:pt x="0" y="5437"/>
                  </a:lnTo>
                  <a:cubicBezTo>
                    <a:pt x="0" y="5455"/>
                    <a:pt x="19" y="5465"/>
                    <a:pt x="37" y="5465"/>
                  </a:cubicBezTo>
                  <a:lnTo>
                    <a:pt x="9277" y="5465"/>
                  </a:lnTo>
                  <a:cubicBezTo>
                    <a:pt x="9295" y="5465"/>
                    <a:pt x="9305" y="5455"/>
                    <a:pt x="9305" y="5437"/>
                  </a:cubicBezTo>
                  <a:lnTo>
                    <a:pt x="9305" y="29"/>
                  </a:lnTo>
                  <a:cubicBezTo>
                    <a:pt x="9305" y="19"/>
                    <a:pt x="9295" y="1"/>
                    <a:pt x="92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7117525" y="2247725"/>
              <a:ext cx="235650" cy="139625"/>
            </a:xfrm>
            <a:custGeom>
              <a:rect b="b" l="l" r="r" t="t"/>
              <a:pathLst>
                <a:path extrusionOk="0" h="5585" w="9426">
                  <a:moveTo>
                    <a:pt x="9305" y="111"/>
                  </a:moveTo>
                  <a:lnTo>
                    <a:pt x="9305" y="5464"/>
                  </a:lnTo>
                  <a:lnTo>
                    <a:pt x="121" y="5464"/>
                  </a:lnTo>
                  <a:lnTo>
                    <a:pt x="121" y="111"/>
                  </a:lnTo>
                  <a:close/>
                  <a:moveTo>
                    <a:pt x="93" y="0"/>
                  </a:moveTo>
                  <a:cubicBezTo>
                    <a:pt x="38" y="0"/>
                    <a:pt x="0" y="37"/>
                    <a:pt x="0" y="84"/>
                  </a:cubicBezTo>
                  <a:lnTo>
                    <a:pt x="0" y="5492"/>
                  </a:lnTo>
                  <a:cubicBezTo>
                    <a:pt x="0" y="5538"/>
                    <a:pt x="38" y="5585"/>
                    <a:pt x="93" y="5585"/>
                  </a:cubicBezTo>
                  <a:lnTo>
                    <a:pt x="9333" y="5585"/>
                  </a:lnTo>
                  <a:cubicBezTo>
                    <a:pt x="9379" y="5585"/>
                    <a:pt x="9426" y="5538"/>
                    <a:pt x="9426" y="5492"/>
                  </a:cubicBezTo>
                  <a:lnTo>
                    <a:pt x="9426" y="84"/>
                  </a:lnTo>
                  <a:cubicBezTo>
                    <a:pt x="9426" y="37"/>
                    <a:pt x="9379" y="0"/>
                    <a:pt x="9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2"/>
            <p:cNvSpPr/>
            <p:nvPr/>
          </p:nvSpPr>
          <p:spPr>
            <a:xfrm>
              <a:off x="7224200" y="2280875"/>
              <a:ext cx="98600" cy="2825"/>
            </a:xfrm>
            <a:custGeom>
              <a:rect b="b" l="l" r="r" t="t"/>
              <a:pathLst>
                <a:path extrusionOk="0" h="113" w="3944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888" y="112"/>
                  </a:lnTo>
                  <a:cubicBezTo>
                    <a:pt x="3915" y="112"/>
                    <a:pt x="3943" y="84"/>
                    <a:pt x="3943" y="56"/>
                  </a:cubicBezTo>
                  <a:cubicBezTo>
                    <a:pt x="3943" y="19"/>
                    <a:pt x="3915" y="1"/>
                    <a:pt x="3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2"/>
            <p:cNvSpPr/>
            <p:nvPr/>
          </p:nvSpPr>
          <p:spPr>
            <a:xfrm>
              <a:off x="7224200" y="2296650"/>
              <a:ext cx="36450" cy="3050"/>
            </a:xfrm>
            <a:custGeom>
              <a:rect b="b" l="l" r="r" t="t"/>
              <a:pathLst>
                <a:path extrusionOk="0" h="122" w="1458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01" y="121"/>
                  </a:lnTo>
                  <a:cubicBezTo>
                    <a:pt x="1429" y="121"/>
                    <a:pt x="1457" y="93"/>
                    <a:pt x="1457" y="56"/>
                  </a:cubicBezTo>
                  <a:cubicBezTo>
                    <a:pt x="1457" y="28"/>
                    <a:pt x="1429" y="0"/>
                    <a:pt x="1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7271525" y="2296650"/>
              <a:ext cx="43850" cy="3050"/>
            </a:xfrm>
            <a:custGeom>
              <a:rect b="b" l="l" r="r" t="t"/>
              <a:pathLst>
                <a:path extrusionOk="0" h="122" w="1754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698" y="121"/>
                  </a:lnTo>
                  <a:cubicBezTo>
                    <a:pt x="1726" y="121"/>
                    <a:pt x="1753" y="93"/>
                    <a:pt x="1753" y="56"/>
                  </a:cubicBezTo>
                  <a:cubicBezTo>
                    <a:pt x="1753" y="28"/>
                    <a:pt x="1726" y="0"/>
                    <a:pt x="16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7224200" y="2344900"/>
              <a:ext cx="64275" cy="2800"/>
            </a:xfrm>
            <a:custGeom>
              <a:rect b="b" l="l" r="r" t="t"/>
              <a:pathLst>
                <a:path extrusionOk="0" h="112" w="2571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2515" y="111"/>
                  </a:lnTo>
                  <a:cubicBezTo>
                    <a:pt x="2543" y="111"/>
                    <a:pt x="2570" y="84"/>
                    <a:pt x="2570" y="56"/>
                  </a:cubicBezTo>
                  <a:cubicBezTo>
                    <a:pt x="2570" y="19"/>
                    <a:pt x="2543" y="0"/>
                    <a:pt x="2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2"/>
            <p:cNvSpPr/>
            <p:nvPr/>
          </p:nvSpPr>
          <p:spPr>
            <a:xfrm>
              <a:off x="7224200" y="2313350"/>
              <a:ext cx="99525" cy="2800"/>
            </a:xfrm>
            <a:custGeom>
              <a:rect b="b" l="l" r="r" t="t"/>
              <a:pathLst>
                <a:path extrusionOk="0" h="112" w="39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3925" y="112"/>
                  </a:lnTo>
                  <a:cubicBezTo>
                    <a:pt x="3953" y="112"/>
                    <a:pt x="3980" y="93"/>
                    <a:pt x="3980" y="56"/>
                  </a:cubicBezTo>
                  <a:cubicBezTo>
                    <a:pt x="3980" y="28"/>
                    <a:pt x="3953" y="0"/>
                    <a:pt x="3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2"/>
            <p:cNvSpPr/>
            <p:nvPr/>
          </p:nvSpPr>
          <p:spPr>
            <a:xfrm>
              <a:off x="7224200" y="2329125"/>
              <a:ext cx="33425" cy="3025"/>
            </a:xfrm>
            <a:custGeom>
              <a:rect b="b" l="l" r="r" t="t"/>
              <a:pathLst>
                <a:path extrusionOk="0" h="121" w="133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81" y="121"/>
                  </a:lnTo>
                  <a:cubicBezTo>
                    <a:pt x="1309" y="121"/>
                    <a:pt x="1337" y="93"/>
                    <a:pt x="1337" y="65"/>
                  </a:cubicBezTo>
                  <a:cubicBezTo>
                    <a:pt x="1337" y="28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7264100" y="2329125"/>
              <a:ext cx="58700" cy="3025"/>
            </a:xfrm>
            <a:custGeom>
              <a:rect b="b" l="l" r="r" t="t"/>
              <a:pathLst>
                <a:path extrusionOk="0" h="121" w="234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292" y="121"/>
                  </a:lnTo>
                  <a:cubicBezTo>
                    <a:pt x="2319" y="121"/>
                    <a:pt x="2347" y="93"/>
                    <a:pt x="2347" y="65"/>
                  </a:cubicBezTo>
                  <a:cubicBezTo>
                    <a:pt x="2347" y="28"/>
                    <a:pt x="2319" y="0"/>
                    <a:pt x="22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7136550" y="2273925"/>
              <a:ext cx="70525" cy="70525"/>
            </a:xfrm>
            <a:custGeom>
              <a:rect b="b" l="l" r="r" t="t"/>
              <a:pathLst>
                <a:path extrusionOk="0" h="2821" w="2821">
                  <a:moveTo>
                    <a:pt x="1410" y="0"/>
                  </a:moveTo>
                  <a:cubicBezTo>
                    <a:pt x="631" y="0"/>
                    <a:pt x="0" y="631"/>
                    <a:pt x="0" y="1410"/>
                  </a:cubicBezTo>
                  <a:cubicBezTo>
                    <a:pt x="0" y="2190"/>
                    <a:pt x="631" y="2820"/>
                    <a:pt x="1410" y="2820"/>
                  </a:cubicBezTo>
                  <a:cubicBezTo>
                    <a:pt x="2189" y="2820"/>
                    <a:pt x="2820" y="2190"/>
                    <a:pt x="2820" y="1410"/>
                  </a:cubicBezTo>
                  <a:lnTo>
                    <a:pt x="1410" y="1410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2"/>
            <p:cNvSpPr/>
            <p:nvPr/>
          </p:nvSpPr>
          <p:spPr>
            <a:xfrm>
              <a:off x="7135150" y="2272525"/>
              <a:ext cx="73300" cy="73550"/>
            </a:xfrm>
            <a:custGeom>
              <a:rect b="b" l="l" r="r" t="t"/>
              <a:pathLst>
                <a:path extrusionOk="0" h="2942" w="2932">
                  <a:moveTo>
                    <a:pt x="1411" y="121"/>
                  </a:moveTo>
                  <a:lnTo>
                    <a:pt x="1411" y="1466"/>
                  </a:lnTo>
                  <a:cubicBezTo>
                    <a:pt x="1411" y="1504"/>
                    <a:pt x="1438" y="1531"/>
                    <a:pt x="1466" y="1531"/>
                  </a:cubicBezTo>
                  <a:lnTo>
                    <a:pt x="2821" y="1531"/>
                  </a:lnTo>
                  <a:cubicBezTo>
                    <a:pt x="2783" y="2246"/>
                    <a:pt x="2190" y="2821"/>
                    <a:pt x="1466" y="2821"/>
                  </a:cubicBezTo>
                  <a:cubicBezTo>
                    <a:pt x="724" y="2821"/>
                    <a:pt x="112" y="2218"/>
                    <a:pt x="112" y="1466"/>
                  </a:cubicBezTo>
                  <a:cubicBezTo>
                    <a:pt x="112" y="743"/>
                    <a:pt x="687" y="149"/>
                    <a:pt x="1411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76"/>
                  </a:cubicBezTo>
                  <a:cubicBezTo>
                    <a:pt x="0" y="2283"/>
                    <a:pt x="659" y="2941"/>
                    <a:pt x="1466" y="2941"/>
                  </a:cubicBezTo>
                  <a:cubicBezTo>
                    <a:pt x="2273" y="2941"/>
                    <a:pt x="2932" y="2283"/>
                    <a:pt x="2932" y="1476"/>
                  </a:cubicBezTo>
                  <a:cubicBezTo>
                    <a:pt x="2932" y="1439"/>
                    <a:pt x="2913" y="1411"/>
                    <a:pt x="2876" y="1411"/>
                  </a:cubicBezTo>
                  <a:lnTo>
                    <a:pt x="1522" y="1411"/>
                  </a:lnTo>
                  <a:lnTo>
                    <a:pt x="1522" y="56"/>
                  </a:lnTo>
                  <a:cubicBezTo>
                    <a:pt x="1522" y="29"/>
                    <a:pt x="1503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2"/>
            <p:cNvSpPr/>
            <p:nvPr/>
          </p:nvSpPr>
          <p:spPr>
            <a:xfrm>
              <a:off x="7133525" y="2274375"/>
              <a:ext cx="70525" cy="70550"/>
            </a:xfrm>
            <a:custGeom>
              <a:rect b="b" l="l" r="r" t="t"/>
              <a:pathLst>
                <a:path extrusionOk="0" h="2822" w="2821">
                  <a:moveTo>
                    <a:pt x="1411" y="1"/>
                  </a:moveTo>
                  <a:cubicBezTo>
                    <a:pt x="631" y="1"/>
                    <a:pt x="1" y="632"/>
                    <a:pt x="1" y="1411"/>
                  </a:cubicBezTo>
                  <a:cubicBezTo>
                    <a:pt x="1" y="2190"/>
                    <a:pt x="631" y="2821"/>
                    <a:pt x="1411" y="2821"/>
                  </a:cubicBezTo>
                  <a:cubicBezTo>
                    <a:pt x="2190" y="2821"/>
                    <a:pt x="2821" y="2190"/>
                    <a:pt x="2821" y="1411"/>
                  </a:cubicBezTo>
                  <a:lnTo>
                    <a:pt x="1411" y="1411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2"/>
            <p:cNvSpPr/>
            <p:nvPr/>
          </p:nvSpPr>
          <p:spPr>
            <a:xfrm>
              <a:off x="7132125" y="2273000"/>
              <a:ext cx="73325" cy="73525"/>
            </a:xfrm>
            <a:custGeom>
              <a:rect b="b" l="l" r="r" t="t"/>
              <a:pathLst>
                <a:path extrusionOk="0" h="2941" w="2933">
                  <a:moveTo>
                    <a:pt x="1411" y="121"/>
                  </a:moveTo>
                  <a:lnTo>
                    <a:pt x="1411" y="1531"/>
                  </a:lnTo>
                  <a:lnTo>
                    <a:pt x="2812" y="1531"/>
                  </a:lnTo>
                  <a:cubicBezTo>
                    <a:pt x="2784" y="2245"/>
                    <a:pt x="2190" y="2820"/>
                    <a:pt x="1467" y="2820"/>
                  </a:cubicBezTo>
                  <a:cubicBezTo>
                    <a:pt x="715" y="2820"/>
                    <a:pt x="112" y="2217"/>
                    <a:pt x="112" y="1466"/>
                  </a:cubicBezTo>
                  <a:cubicBezTo>
                    <a:pt x="112" y="742"/>
                    <a:pt x="687" y="149"/>
                    <a:pt x="1411" y="121"/>
                  </a:cubicBezTo>
                  <a:close/>
                  <a:moveTo>
                    <a:pt x="1467" y="0"/>
                  </a:moveTo>
                  <a:cubicBezTo>
                    <a:pt x="660" y="0"/>
                    <a:pt x="1" y="659"/>
                    <a:pt x="1" y="1466"/>
                  </a:cubicBezTo>
                  <a:cubicBezTo>
                    <a:pt x="1" y="2282"/>
                    <a:pt x="660" y="2941"/>
                    <a:pt x="1467" y="2941"/>
                  </a:cubicBezTo>
                  <a:cubicBezTo>
                    <a:pt x="2274" y="2941"/>
                    <a:pt x="2932" y="2282"/>
                    <a:pt x="2932" y="1466"/>
                  </a:cubicBezTo>
                  <a:lnTo>
                    <a:pt x="2932" y="1410"/>
                  </a:lnTo>
                  <a:lnTo>
                    <a:pt x="1522" y="1410"/>
                  </a:lnTo>
                  <a:lnTo>
                    <a:pt x="1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2"/>
            <p:cNvSpPr/>
            <p:nvPr/>
          </p:nvSpPr>
          <p:spPr>
            <a:xfrm>
              <a:off x="7288225" y="2174500"/>
              <a:ext cx="117825" cy="104850"/>
            </a:xfrm>
            <a:custGeom>
              <a:rect b="b" l="l" r="r" t="t"/>
              <a:pathLst>
                <a:path extrusionOk="0" h="4194" w="4713">
                  <a:moveTo>
                    <a:pt x="2354" y="0"/>
                  </a:moveTo>
                  <a:cubicBezTo>
                    <a:pt x="1744" y="0"/>
                    <a:pt x="1140" y="266"/>
                    <a:pt x="724" y="777"/>
                  </a:cubicBezTo>
                  <a:cubicBezTo>
                    <a:pt x="0" y="1677"/>
                    <a:pt x="130" y="2994"/>
                    <a:pt x="1030" y="3727"/>
                  </a:cubicBezTo>
                  <a:cubicBezTo>
                    <a:pt x="1420" y="4040"/>
                    <a:pt x="1888" y="4194"/>
                    <a:pt x="2352" y="4194"/>
                  </a:cubicBezTo>
                  <a:cubicBezTo>
                    <a:pt x="2961" y="4194"/>
                    <a:pt x="3564" y="3931"/>
                    <a:pt x="3980" y="3421"/>
                  </a:cubicBezTo>
                  <a:cubicBezTo>
                    <a:pt x="4713" y="2521"/>
                    <a:pt x="4573" y="1204"/>
                    <a:pt x="3674" y="471"/>
                  </a:cubicBezTo>
                  <a:cubicBezTo>
                    <a:pt x="3285" y="154"/>
                    <a:pt x="2818" y="0"/>
                    <a:pt x="2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2"/>
            <p:cNvSpPr/>
            <p:nvPr/>
          </p:nvSpPr>
          <p:spPr>
            <a:xfrm>
              <a:off x="7293325" y="2173275"/>
              <a:ext cx="107625" cy="107625"/>
            </a:xfrm>
            <a:custGeom>
              <a:rect b="b" l="l" r="r" t="t"/>
              <a:pathLst>
                <a:path extrusionOk="0" h="4305" w="4305">
                  <a:moveTo>
                    <a:pt x="2152" y="112"/>
                  </a:moveTo>
                  <a:cubicBezTo>
                    <a:pt x="3275" y="112"/>
                    <a:pt x="4193" y="1030"/>
                    <a:pt x="4193" y="2153"/>
                  </a:cubicBezTo>
                  <a:cubicBezTo>
                    <a:pt x="4193" y="3275"/>
                    <a:pt x="3275" y="4193"/>
                    <a:pt x="2152" y="4193"/>
                  </a:cubicBezTo>
                  <a:cubicBezTo>
                    <a:pt x="1030" y="4193"/>
                    <a:pt x="111" y="3275"/>
                    <a:pt x="111" y="2153"/>
                  </a:cubicBezTo>
                  <a:cubicBezTo>
                    <a:pt x="111" y="1030"/>
                    <a:pt x="1030" y="112"/>
                    <a:pt x="2152" y="112"/>
                  </a:cubicBezTo>
                  <a:close/>
                  <a:moveTo>
                    <a:pt x="2152" y="0"/>
                  </a:moveTo>
                  <a:cubicBezTo>
                    <a:pt x="965" y="0"/>
                    <a:pt x="0" y="965"/>
                    <a:pt x="0" y="2153"/>
                  </a:cubicBezTo>
                  <a:cubicBezTo>
                    <a:pt x="0" y="3340"/>
                    <a:pt x="965" y="4305"/>
                    <a:pt x="2152" y="4305"/>
                  </a:cubicBezTo>
                  <a:cubicBezTo>
                    <a:pt x="3340" y="4305"/>
                    <a:pt x="4305" y="3340"/>
                    <a:pt x="4305" y="2153"/>
                  </a:cubicBezTo>
                  <a:cubicBezTo>
                    <a:pt x="4305" y="965"/>
                    <a:pt x="3340" y="0"/>
                    <a:pt x="21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2"/>
            <p:cNvSpPr/>
            <p:nvPr/>
          </p:nvSpPr>
          <p:spPr>
            <a:xfrm>
              <a:off x="7296575" y="2169100"/>
              <a:ext cx="112725" cy="104825"/>
            </a:xfrm>
            <a:custGeom>
              <a:rect b="b" l="l" r="r" t="t"/>
              <a:pathLst>
                <a:path extrusionOk="0" h="4193" w="4509">
                  <a:moveTo>
                    <a:pt x="2260" y="1"/>
                  </a:moveTo>
                  <a:cubicBezTo>
                    <a:pt x="2148" y="1"/>
                    <a:pt x="2035" y="10"/>
                    <a:pt x="1920" y="28"/>
                  </a:cubicBezTo>
                  <a:cubicBezTo>
                    <a:pt x="779" y="214"/>
                    <a:pt x="0" y="1290"/>
                    <a:pt x="186" y="2431"/>
                  </a:cubicBezTo>
                  <a:cubicBezTo>
                    <a:pt x="353" y="3459"/>
                    <a:pt x="1242" y="4193"/>
                    <a:pt x="2251" y="4193"/>
                  </a:cubicBezTo>
                  <a:cubicBezTo>
                    <a:pt x="2362" y="4193"/>
                    <a:pt x="2475" y="4184"/>
                    <a:pt x="2588" y="4166"/>
                  </a:cubicBezTo>
                  <a:cubicBezTo>
                    <a:pt x="3739" y="3980"/>
                    <a:pt x="4509" y="2904"/>
                    <a:pt x="4323" y="1763"/>
                  </a:cubicBezTo>
                  <a:cubicBezTo>
                    <a:pt x="4156" y="728"/>
                    <a:pt x="3268" y="1"/>
                    <a:pt x="22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7299125" y="2167700"/>
              <a:ext cx="107850" cy="107650"/>
            </a:xfrm>
            <a:custGeom>
              <a:rect b="b" l="l" r="r" t="t"/>
              <a:pathLst>
                <a:path extrusionOk="0" h="4306" w="4314">
                  <a:moveTo>
                    <a:pt x="2162" y="121"/>
                  </a:moveTo>
                  <a:cubicBezTo>
                    <a:pt x="3284" y="121"/>
                    <a:pt x="4193" y="1030"/>
                    <a:pt x="4193" y="2153"/>
                  </a:cubicBezTo>
                  <a:cubicBezTo>
                    <a:pt x="4193" y="3275"/>
                    <a:pt x="3284" y="4194"/>
                    <a:pt x="2162" y="4194"/>
                  </a:cubicBezTo>
                  <a:cubicBezTo>
                    <a:pt x="1030" y="4194"/>
                    <a:pt x="121" y="3275"/>
                    <a:pt x="121" y="2153"/>
                  </a:cubicBezTo>
                  <a:cubicBezTo>
                    <a:pt x="121" y="1030"/>
                    <a:pt x="1030" y="121"/>
                    <a:pt x="2162" y="121"/>
                  </a:cubicBezTo>
                  <a:close/>
                  <a:moveTo>
                    <a:pt x="2162" y="1"/>
                  </a:moveTo>
                  <a:cubicBezTo>
                    <a:pt x="974" y="1"/>
                    <a:pt x="0" y="965"/>
                    <a:pt x="0" y="2153"/>
                  </a:cubicBezTo>
                  <a:cubicBezTo>
                    <a:pt x="0" y="3340"/>
                    <a:pt x="974" y="4305"/>
                    <a:pt x="2162" y="4305"/>
                  </a:cubicBezTo>
                  <a:cubicBezTo>
                    <a:pt x="3349" y="4305"/>
                    <a:pt x="4314" y="3340"/>
                    <a:pt x="4314" y="2153"/>
                  </a:cubicBezTo>
                  <a:cubicBezTo>
                    <a:pt x="4314" y="965"/>
                    <a:pt x="3349" y="1"/>
                    <a:pt x="2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7335750" y="2167700"/>
              <a:ext cx="34125" cy="107650"/>
            </a:xfrm>
            <a:custGeom>
              <a:rect b="b" l="l" r="r" t="t"/>
              <a:pathLst>
                <a:path extrusionOk="0" h="4306" w="1365">
                  <a:moveTo>
                    <a:pt x="678" y="121"/>
                  </a:moveTo>
                  <a:cubicBezTo>
                    <a:pt x="947" y="121"/>
                    <a:pt x="1244" y="956"/>
                    <a:pt x="1244" y="2153"/>
                  </a:cubicBezTo>
                  <a:cubicBezTo>
                    <a:pt x="1244" y="3359"/>
                    <a:pt x="947" y="4194"/>
                    <a:pt x="678" y="4194"/>
                  </a:cubicBezTo>
                  <a:cubicBezTo>
                    <a:pt x="409" y="4194"/>
                    <a:pt x="112" y="3359"/>
                    <a:pt x="112" y="2153"/>
                  </a:cubicBezTo>
                  <a:cubicBezTo>
                    <a:pt x="112" y="956"/>
                    <a:pt x="409" y="121"/>
                    <a:pt x="678" y="121"/>
                  </a:cubicBezTo>
                  <a:close/>
                  <a:moveTo>
                    <a:pt x="678" y="1"/>
                  </a:moveTo>
                  <a:cubicBezTo>
                    <a:pt x="233" y="1"/>
                    <a:pt x="1" y="1114"/>
                    <a:pt x="1" y="2153"/>
                  </a:cubicBezTo>
                  <a:cubicBezTo>
                    <a:pt x="1" y="3201"/>
                    <a:pt x="233" y="4305"/>
                    <a:pt x="678" y="4305"/>
                  </a:cubicBezTo>
                  <a:cubicBezTo>
                    <a:pt x="1123" y="4305"/>
                    <a:pt x="1364" y="3201"/>
                    <a:pt x="1364" y="2153"/>
                  </a:cubicBezTo>
                  <a:cubicBezTo>
                    <a:pt x="1364" y="1114"/>
                    <a:pt x="1123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7303050" y="2203425"/>
              <a:ext cx="99050" cy="2800"/>
            </a:xfrm>
            <a:custGeom>
              <a:rect b="b" l="l" r="r" t="t"/>
              <a:pathLst>
                <a:path extrusionOk="0" h="112" w="3962">
                  <a:moveTo>
                    <a:pt x="1" y="0"/>
                  </a:moveTo>
                  <a:lnTo>
                    <a:pt x="1" y="112"/>
                  </a:lnTo>
                  <a:lnTo>
                    <a:pt x="3962" y="112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7303050" y="2238675"/>
              <a:ext cx="99050" cy="3025"/>
            </a:xfrm>
            <a:custGeom>
              <a:rect b="b" l="l" r="r" t="t"/>
              <a:pathLst>
                <a:path extrusionOk="0" h="121" w="3962">
                  <a:moveTo>
                    <a:pt x="1" y="0"/>
                  </a:moveTo>
                  <a:lnTo>
                    <a:pt x="1" y="121"/>
                  </a:lnTo>
                  <a:lnTo>
                    <a:pt x="3962" y="121"/>
                  </a:lnTo>
                  <a:lnTo>
                    <a:pt x="3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0" name="Google Shape;1160;p22"/>
          <p:cNvSpPr txBox="1"/>
          <p:nvPr>
            <p:ph idx="8" type="subTitle"/>
          </p:nvPr>
        </p:nvSpPr>
        <p:spPr>
          <a:xfrm>
            <a:off x="4698355" y="1597056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Factibilidad t</a:t>
            </a:r>
            <a:r>
              <a:rPr lang="en" sz="1700"/>
              <a:t>écnica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61" name="Google Shape;1161;p22"/>
          <p:cNvSpPr txBox="1"/>
          <p:nvPr>
            <p:ph idx="6" type="title"/>
          </p:nvPr>
        </p:nvSpPr>
        <p:spPr>
          <a:xfrm>
            <a:off x="2782255" y="3708875"/>
            <a:ext cx="761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07</a:t>
            </a:r>
            <a:endParaRPr sz="2900"/>
          </a:p>
        </p:txBody>
      </p:sp>
      <p:sp>
        <p:nvSpPr>
          <p:cNvPr id="1162" name="Google Shape;1162;p22"/>
          <p:cNvSpPr txBox="1"/>
          <p:nvPr>
            <p:ph idx="14" type="subTitle"/>
          </p:nvPr>
        </p:nvSpPr>
        <p:spPr>
          <a:xfrm>
            <a:off x="2782255" y="4156435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Conclusión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</a:t>
            </a:r>
            <a:r>
              <a:rPr lang="en"/>
              <a:t>ón</a:t>
            </a:r>
            <a:endParaRPr/>
          </a:p>
        </p:txBody>
      </p:sp>
      <p:sp>
        <p:nvSpPr>
          <p:cNvPr id="1168" name="Google Shape;1168;p23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69" name="Google Shape;1169;p23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170" name="Google Shape;1170;p23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3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3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3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3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3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3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3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3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3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3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3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3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3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3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3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3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3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3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3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3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3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3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3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3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3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3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3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3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3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3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3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3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3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3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3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3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3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3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3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3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3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3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3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3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3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3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3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3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3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3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3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3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3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3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3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3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3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3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3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3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3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3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3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3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3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3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3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3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3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3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3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3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24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378" name="Google Shape;1378;p24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79" name="Google Shape;1379;p24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380" name="Google Shape;1380;p24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4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4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4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4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4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4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4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4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4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4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4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4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4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4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4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4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4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4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4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4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4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4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4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4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4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4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4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4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4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4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4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4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4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4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4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4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4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4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4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4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4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4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4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4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4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4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4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4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4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4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4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4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4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24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24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4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4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4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4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4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4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4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4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4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4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4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4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4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4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4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4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4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4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4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4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4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4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4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4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4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4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4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4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4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4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4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4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4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4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4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4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4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4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4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4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4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4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4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4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4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4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4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4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4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4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4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4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4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4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4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4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4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4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4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4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4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4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4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4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4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4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4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4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4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4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4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4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4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4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4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4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4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4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4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4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4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4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4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4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4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6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25"/>
          <p:cNvSpPr txBox="1"/>
          <p:nvPr>
            <p:ph idx="6" type="subTitle"/>
          </p:nvPr>
        </p:nvSpPr>
        <p:spPr>
          <a:xfrm>
            <a:off x="2321750" y="2204550"/>
            <a:ext cx="28482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</a:t>
            </a:r>
            <a:r>
              <a:rPr lang="en"/>
              <a:t>ísticas y reportes</a:t>
            </a:r>
            <a:endParaRPr/>
          </a:p>
        </p:txBody>
      </p:sp>
      <p:sp>
        <p:nvSpPr>
          <p:cNvPr id="1588" name="Google Shape;1588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 espec</a:t>
            </a:r>
            <a:r>
              <a:rPr lang="en"/>
              <a:t>íficos</a:t>
            </a:r>
            <a:endParaRPr/>
          </a:p>
        </p:txBody>
      </p:sp>
      <p:sp>
        <p:nvSpPr>
          <p:cNvPr id="1589" name="Google Shape;1589;p25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egistr</a:t>
            </a:r>
            <a:r>
              <a:rPr lang="en"/>
              <a:t>o </a:t>
            </a:r>
            <a:r>
              <a:rPr lang="en"/>
              <a:t>digital</a:t>
            </a:r>
            <a:endParaRPr/>
          </a:p>
        </p:txBody>
      </p:sp>
      <p:sp>
        <p:nvSpPr>
          <p:cNvPr id="1590" name="Google Shape;1590;p25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Accesibilidad</a:t>
            </a:r>
            <a:endParaRPr/>
          </a:p>
        </p:txBody>
      </p:sp>
      <p:sp>
        <p:nvSpPr>
          <p:cNvPr id="1591" name="Google Shape;1591;p25"/>
          <p:cNvSpPr txBox="1"/>
          <p:nvPr>
            <p:ph idx="8" type="subTitle"/>
          </p:nvPr>
        </p:nvSpPr>
        <p:spPr>
          <a:xfrm>
            <a:off x="5614879" y="25618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Validaci</a:t>
            </a:r>
            <a:r>
              <a:rPr lang="en"/>
              <a:t>ón biométrica</a:t>
            </a:r>
            <a:endParaRPr/>
          </a:p>
        </p:txBody>
      </p:sp>
      <p:grpSp>
        <p:nvGrpSpPr>
          <p:cNvPr id="1592" name="Google Shape;1592;p25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593" name="Google Shape;1593;p25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5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5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5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5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5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5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5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5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5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5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5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5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5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5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5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5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5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5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5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5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5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5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25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618" name="Google Shape;1618;p25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5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5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5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5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5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5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5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5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5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5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5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5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5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5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5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5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5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5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5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5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5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5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5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5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5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5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5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5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5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5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5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5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5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5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5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5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25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8" name="Google Shape;1658;p25"/>
          <p:cNvSpPr txBox="1"/>
          <p:nvPr>
            <p:ph idx="6" type="subTitle"/>
          </p:nvPr>
        </p:nvSpPr>
        <p:spPr>
          <a:xfrm>
            <a:off x="2321750" y="3387050"/>
            <a:ext cx="28482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Firma digital</a:t>
            </a:r>
            <a:endParaRPr/>
          </a:p>
        </p:txBody>
      </p:sp>
      <p:sp>
        <p:nvSpPr>
          <p:cNvPr id="1659" name="Google Shape;1659;p25"/>
          <p:cNvSpPr txBox="1"/>
          <p:nvPr>
            <p:ph idx="8" type="subTitle"/>
          </p:nvPr>
        </p:nvSpPr>
        <p:spPr>
          <a:xfrm>
            <a:off x="5614879" y="3744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Capacita</a:t>
            </a:r>
            <a:r>
              <a:rPr lang="en"/>
              <a:t>r al personal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26"/>
          <p:cNvSpPr txBox="1"/>
          <p:nvPr>
            <p:ph type="title"/>
          </p:nvPr>
        </p:nvSpPr>
        <p:spPr>
          <a:xfrm>
            <a:off x="4130550" y="2623450"/>
            <a:ext cx="43002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T</a:t>
            </a:r>
            <a:r>
              <a:rPr lang="en"/>
              <a:t>écnica</a:t>
            </a:r>
            <a:endParaRPr/>
          </a:p>
        </p:txBody>
      </p:sp>
      <p:sp>
        <p:nvSpPr>
          <p:cNvPr id="1665" name="Google Shape;1665;p2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66" name="Google Shape;1666;p26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667" name="Google Shape;1667;p26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6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6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6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6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6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6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6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6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6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6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6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6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6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6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6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26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26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26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26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6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6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6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6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6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6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6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6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6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6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6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6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6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6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6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6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6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6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6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6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6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6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6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6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6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6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6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6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6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6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26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6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6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6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6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6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6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6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6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6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6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6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6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6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26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26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6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26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26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26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26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26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26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26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26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26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6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6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6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6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6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6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6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6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6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6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6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6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6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6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6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6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6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6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6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6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6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6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6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6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6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6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6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6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6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27"/>
          <p:cNvSpPr txBox="1"/>
          <p:nvPr/>
        </p:nvSpPr>
        <p:spPr>
          <a:xfrm>
            <a:off x="731900" y="3558150"/>
            <a:ext cx="18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Procesamiento de datos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875" name="Google Shape;1875;p27"/>
          <p:cNvSpPr/>
          <p:nvPr/>
        </p:nvSpPr>
        <p:spPr>
          <a:xfrm>
            <a:off x="1217388" y="1702719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76" name="Google Shape;1876;p27"/>
          <p:cNvSpPr/>
          <p:nvPr/>
        </p:nvSpPr>
        <p:spPr>
          <a:xfrm>
            <a:off x="3175238" y="1702719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77" name="Google Shape;1877;p27"/>
          <p:cNvSpPr/>
          <p:nvPr/>
        </p:nvSpPr>
        <p:spPr>
          <a:xfrm>
            <a:off x="5137175" y="1706019"/>
            <a:ext cx="806400" cy="8064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78" name="Google Shape;1878;p27"/>
          <p:cNvSpPr/>
          <p:nvPr/>
        </p:nvSpPr>
        <p:spPr>
          <a:xfrm>
            <a:off x="7113601" y="1702719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879" name="Google Shape;1879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T</a:t>
            </a:r>
            <a:r>
              <a:rPr lang="en"/>
              <a:t>écnica</a:t>
            </a:r>
            <a:endParaRPr/>
          </a:p>
        </p:txBody>
      </p:sp>
      <p:cxnSp>
        <p:nvCxnSpPr>
          <p:cNvPr id="1880" name="Google Shape;1880;p27"/>
          <p:cNvCxnSpPr>
            <a:stCxn id="1875" idx="4"/>
            <a:endCxn id="1874" idx="0"/>
          </p:cNvCxnSpPr>
          <p:nvPr/>
        </p:nvCxnSpPr>
        <p:spPr>
          <a:xfrm>
            <a:off x="1623888" y="2515719"/>
            <a:ext cx="15000" cy="10425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1" name="Google Shape;1881;p27"/>
          <p:cNvCxnSpPr>
            <a:stCxn id="1876" idx="4"/>
            <a:endCxn id="1882" idx="0"/>
          </p:cNvCxnSpPr>
          <p:nvPr/>
        </p:nvCxnSpPr>
        <p:spPr>
          <a:xfrm>
            <a:off x="3581738" y="2515719"/>
            <a:ext cx="2100" cy="808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3" name="Google Shape;1883;p27"/>
          <p:cNvCxnSpPr>
            <a:stCxn id="1877" idx="4"/>
            <a:endCxn id="1884" idx="0"/>
          </p:cNvCxnSpPr>
          <p:nvPr/>
        </p:nvCxnSpPr>
        <p:spPr>
          <a:xfrm>
            <a:off x="5540375" y="2512419"/>
            <a:ext cx="0" cy="951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5" name="Google Shape;1885;p27"/>
          <p:cNvCxnSpPr>
            <a:stCxn id="1878" idx="4"/>
            <a:endCxn id="1886" idx="0"/>
          </p:cNvCxnSpPr>
          <p:nvPr/>
        </p:nvCxnSpPr>
        <p:spPr>
          <a:xfrm>
            <a:off x="7520101" y="2515719"/>
            <a:ext cx="1200" cy="9480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7" name="Google Shape;1887;p27"/>
          <p:cNvCxnSpPr>
            <a:stCxn id="1875" idx="6"/>
            <a:endCxn id="1876" idx="2"/>
          </p:cNvCxnSpPr>
          <p:nvPr/>
        </p:nvCxnSpPr>
        <p:spPr>
          <a:xfrm>
            <a:off x="2030388" y="2109219"/>
            <a:ext cx="11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8" name="Google Shape;1888;p27"/>
          <p:cNvCxnSpPr>
            <a:stCxn id="1876" idx="6"/>
            <a:endCxn id="1877" idx="2"/>
          </p:cNvCxnSpPr>
          <p:nvPr/>
        </p:nvCxnSpPr>
        <p:spPr>
          <a:xfrm>
            <a:off x="3988238" y="2109219"/>
            <a:ext cx="114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9" name="Google Shape;1889;p27"/>
          <p:cNvCxnSpPr>
            <a:stCxn id="1877" idx="6"/>
            <a:endCxn id="1878" idx="2"/>
          </p:cNvCxnSpPr>
          <p:nvPr/>
        </p:nvCxnSpPr>
        <p:spPr>
          <a:xfrm>
            <a:off x="5943575" y="2109219"/>
            <a:ext cx="1170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2" name="Google Shape;1882;p27"/>
          <p:cNvSpPr txBox="1"/>
          <p:nvPr/>
        </p:nvSpPr>
        <p:spPr>
          <a:xfrm>
            <a:off x="2530850" y="3324450"/>
            <a:ext cx="2106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Capacidad de almacenamiento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884" name="Google Shape;1884;p27"/>
          <p:cNvSpPr txBox="1"/>
          <p:nvPr/>
        </p:nvSpPr>
        <p:spPr>
          <a:xfrm>
            <a:off x="4633450" y="3463800"/>
            <a:ext cx="181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Periféricos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886" name="Google Shape;1886;p27"/>
          <p:cNvSpPr txBox="1"/>
          <p:nvPr/>
        </p:nvSpPr>
        <p:spPr>
          <a:xfrm>
            <a:off x="6614400" y="3463800"/>
            <a:ext cx="181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So</a:t>
            </a:r>
            <a:r>
              <a:rPr b="1" lang="en" sz="20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ft</a:t>
            </a: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ware</a:t>
            </a:r>
            <a:endParaRPr b="1"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grpSp>
        <p:nvGrpSpPr>
          <p:cNvPr id="1890" name="Google Shape;1890;p27"/>
          <p:cNvGrpSpPr/>
          <p:nvPr/>
        </p:nvGrpSpPr>
        <p:grpSpPr>
          <a:xfrm>
            <a:off x="1430833" y="1925809"/>
            <a:ext cx="371487" cy="366826"/>
            <a:chOff x="3513796" y="2882084"/>
            <a:chExt cx="371487" cy="366826"/>
          </a:xfrm>
        </p:grpSpPr>
        <p:sp>
          <p:nvSpPr>
            <p:cNvPr id="1891" name="Google Shape;1891;p27"/>
            <p:cNvSpPr/>
            <p:nvPr/>
          </p:nvSpPr>
          <p:spPr>
            <a:xfrm>
              <a:off x="3696384" y="2890725"/>
              <a:ext cx="11024" cy="60409"/>
            </a:xfrm>
            <a:custGeom>
              <a:rect b="b" l="l" r="r" t="t"/>
              <a:pathLst>
                <a:path extrusionOk="0" h="2307" w="421">
                  <a:moveTo>
                    <a:pt x="206" y="0"/>
                  </a:moveTo>
                  <a:cubicBezTo>
                    <a:pt x="103" y="0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11"/>
                    <a:pt x="96" y="2307"/>
                    <a:pt x="211" y="2307"/>
                  </a:cubicBezTo>
                  <a:cubicBezTo>
                    <a:pt x="325" y="2307"/>
                    <a:pt x="421" y="2211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0"/>
                    <a:pt x="20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7"/>
            <p:cNvSpPr/>
            <p:nvPr/>
          </p:nvSpPr>
          <p:spPr>
            <a:xfrm>
              <a:off x="3682899" y="2882084"/>
              <a:ext cx="32993" cy="28332"/>
            </a:xfrm>
            <a:custGeom>
              <a:rect b="b" l="l" r="r" t="t"/>
              <a:pathLst>
                <a:path extrusionOk="0" h="1082" w="1260">
                  <a:moveTo>
                    <a:pt x="720" y="1"/>
                  </a:moveTo>
                  <a:cubicBezTo>
                    <a:pt x="589" y="1"/>
                    <a:pt x="455" y="49"/>
                    <a:pt x="344" y="156"/>
                  </a:cubicBezTo>
                  <a:cubicBezTo>
                    <a:pt x="1" y="500"/>
                    <a:pt x="249" y="1082"/>
                    <a:pt x="726" y="1082"/>
                  </a:cubicBezTo>
                  <a:cubicBezTo>
                    <a:pt x="1021" y="1082"/>
                    <a:pt x="1260" y="834"/>
                    <a:pt x="1260" y="538"/>
                  </a:cubicBezTo>
                  <a:cubicBezTo>
                    <a:pt x="1260" y="215"/>
                    <a:pt x="997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7"/>
            <p:cNvSpPr/>
            <p:nvPr/>
          </p:nvSpPr>
          <p:spPr>
            <a:xfrm>
              <a:off x="3754357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86" y="2307"/>
                    <a:pt x="200" y="2307"/>
                  </a:cubicBezTo>
                  <a:cubicBezTo>
                    <a:pt x="315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7"/>
            <p:cNvSpPr/>
            <p:nvPr/>
          </p:nvSpPr>
          <p:spPr>
            <a:xfrm>
              <a:off x="3740610" y="2882084"/>
              <a:ext cx="33255" cy="28332"/>
            </a:xfrm>
            <a:custGeom>
              <a:rect b="b" l="l" r="r" t="t"/>
              <a:pathLst>
                <a:path extrusionOk="0" h="1082" w="1270">
                  <a:moveTo>
                    <a:pt x="722" y="1"/>
                  </a:moveTo>
                  <a:cubicBezTo>
                    <a:pt x="590" y="1"/>
                    <a:pt x="454" y="49"/>
                    <a:pt x="344" y="156"/>
                  </a:cubicBezTo>
                  <a:cubicBezTo>
                    <a:pt x="0" y="500"/>
                    <a:pt x="248" y="1082"/>
                    <a:pt x="725" y="1082"/>
                  </a:cubicBezTo>
                  <a:cubicBezTo>
                    <a:pt x="1021" y="1082"/>
                    <a:pt x="1260" y="834"/>
                    <a:pt x="1269" y="538"/>
                  </a:cubicBezTo>
                  <a:cubicBezTo>
                    <a:pt x="1269" y="215"/>
                    <a:pt x="1002" y="1"/>
                    <a:pt x="72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7"/>
            <p:cNvSpPr/>
            <p:nvPr/>
          </p:nvSpPr>
          <p:spPr>
            <a:xfrm>
              <a:off x="3638698" y="2890725"/>
              <a:ext cx="10762" cy="60409"/>
            </a:xfrm>
            <a:custGeom>
              <a:rect b="b" l="l" r="r" t="t"/>
              <a:pathLst>
                <a:path extrusionOk="0" h="2307" w="411">
                  <a:moveTo>
                    <a:pt x="205" y="0"/>
                  </a:moveTo>
                  <a:cubicBezTo>
                    <a:pt x="103" y="0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11"/>
                    <a:pt x="96" y="2307"/>
                    <a:pt x="210" y="2307"/>
                  </a:cubicBezTo>
                  <a:cubicBezTo>
                    <a:pt x="324" y="2307"/>
                    <a:pt x="410" y="2211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7"/>
            <p:cNvSpPr/>
            <p:nvPr/>
          </p:nvSpPr>
          <p:spPr>
            <a:xfrm>
              <a:off x="3625187" y="2882084"/>
              <a:ext cx="33019" cy="28332"/>
            </a:xfrm>
            <a:custGeom>
              <a:rect b="b" l="l" r="r" t="t"/>
              <a:pathLst>
                <a:path extrusionOk="0" h="1082" w="1261">
                  <a:moveTo>
                    <a:pt x="716" y="1"/>
                  </a:moveTo>
                  <a:cubicBezTo>
                    <a:pt x="585" y="1"/>
                    <a:pt x="452" y="49"/>
                    <a:pt x="344" y="156"/>
                  </a:cubicBezTo>
                  <a:cubicBezTo>
                    <a:pt x="1" y="500"/>
                    <a:pt x="239" y="1082"/>
                    <a:pt x="726" y="1082"/>
                  </a:cubicBezTo>
                  <a:cubicBezTo>
                    <a:pt x="1022" y="1082"/>
                    <a:pt x="1260" y="834"/>
                    <a:pt x="1260" y="538"/>
                  </a:cubicBezTo>
                  <a:cubicBezTo>
                    <a:pt x="1260" y="215"/>
                    <a:pt x="9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7"/>
            <p:cNvSpPr/>
            <p:nvPr/>
          </p:nvSpPr>
          <p:spPr>
            <a:xfrm>
              <a:off x="3696384" y="3179991"/>
              <a:ext cx="10788" cy="60173"/>
            </a:xfrm>
            <a:custGeom>
              <a:rect b="b" l="l" r="r" t="t"/>
              <a:pathLst>
                <a:path extrusionOk="0" h="2298" w="412">
                  <a:moveTo>
                    <a:pt x="206" y="1"/>
                  </a:moveTo>
                  <a:cubicBezTo>
                    <a:pt x="103" y="1"/>
                    <a:pt x="1" y="70"/>
                    <a:pt x="1" y="208"/>
                  </a:cubicBezTo>
                  <a:lnTo>
                    <a:pt x="1" y="2097"/>
                  </a:lnTo>
                  <a:cubicBezTo>
                    <a:pt x="1" y="2202"/>
                    <a:pt x="96" y="2297"/>
                    <a:pt x="211" y="2297"/>
                  </a:cubicBezTo>
                  <a:cubicBezTo>
                    <a:pt x="325" y="2297"/>
                    <a:pt x="411" y="2212"/>
                    <a:pt x="411" y="2097"/>
                  </a:cubicBezTo>
                  <a:lnTo>
                    <a:pt x="411" y="208"/>
                  </a:lnTo>
                  <a:cubicBezTo>
                    <a:pt x="411" y="70"/>
                    <a:pt x="308" y="1"/>
                    <a:pt x="2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7"/>
            <p:cNvSpPr/>
            <p:nvPr/>
          </p:nvSpPr>
          <p:spPr>
            <a:xfrm>
              <a:off x="3682899" y="3220656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25" y="1"/>
                  </a:moveTo>
                  <a:cubicBezTo>
                    <a:pt x="592" y="1"/>
                    <a:pt x="456" y="51"/>
                    <a:pt x="344" y="162"/>
                  </a:cubicBezTo>
                  <a:cubicBezTo>
                    <a:pt x="1" y="496"/>
                    <a:pt x="249" y="1078"/>
                    <a:pt x="726" y="1078"/>
                  </a:cubicBezTo>
                  <a:cubicBezTo>
                    <a:pt x="1021" y="1078"/>
                    <a:pt x="1260" y="840"/>
                    <a:pt x="1260" y="544"/>
                  </a:cubicBezTo>
                  <a:cubicBezTo>
                    <a:pt x="1260" y="216"/>
                    <a:pt x="1000" y="1"/>
                    <a:pt x="72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7"/>
            <p:cNvSpPr/>
            <p:nvPr/>
          </p:nvSpPr>
          <p:spPr>
            <a:xfrm>
              <a:off x="3638698" y="3179991"/>
              <a:ext cx="10762" cy="60173"/>
            </a:xfrm>
            <a:custGeom>
              <a:rect b="b" l="l" r="r" t="t"/>
              <a:pathLst>
                <a:path extrusionOk="0" h="2298" w="411">
                  <a:moveTo>
                    <a:pt x="205" y="1"/>
                  </a:moveTo>
                  <a:cubicBezTo>
                    <a:pt x="103" y="1"/>
                    <a:pt x="0" y="70"/>
                    <a:pt x="0" y="208"/>
                  </a:cubicBezTo>
                  <a:lnTo>
                    <a:pt x="0" y="2097"/>
                  </a:lnTo>
                  <a:cubicBezTo>
                    <a:pt x="0" y="2202"/>
                    <a:pt x="96" y="2297"/>
                    <a:pt x="210" y="2297"/>
                  </a:cubicBezTo>
                  <a:cubicBezTo>
                    <a:pt x="315" y="2297"/>
                    <a:pt x="410" y="2212"/>
                    <a:pt x="410" y="2097"/>
                  </a:cubicBezTo>
                  <a:lnTo>
                    <a:pt x="410" y="208"/>
                  </a:lnTo>
                  <a:cubicBezTo>
                    <a:pt x="410" y="70"/>
                    <a:pt x="308" y="1"/>
                    <a:pt x="20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27"/>
            <p:cNvSpPr/>
            <p:nvPr/>
          </p:nvSpPr>
          <p:spPr>
            <a:xfrm>
              <a:off x="3625187" y="3220656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1" y="1"/>
                  </a:moveTo>
                  <a:cubicBezTo>
                    <a:pt x="588" y="1"/>
                    <a:pt x="453" y="51"/>
                    <a:pt x="344" y="162"/>
                  </a:cubicBezTo>
                  <a:cubicBezTo>
                    <a:pt x="1" y="496"/>
                    <a:pt x="239" y="1078"/>
                    <a:pt x="726" y="1078"/>
                  </a:cubicBezTo>
                  <a:cubicBezTo>
                    <a:pt x="1022" y="1078"/>
                    <a:pt x="1260" y="840"/>
                    <a:pt x="1260" y="544"/>
                  </a:cubicBezTo>
                  <a:cubicBezTo>
                    <a:pt x="1260" y="216"/>
                    <a:pt x="995" y="1"/>
                    <a:pt x="72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27"/>
            <p:cNvSpPr/>
            <p:nvPr/>
          </p:nvSpPr>
          <p:spPr>
            <a:xfrm>
              <a:off x="3754227" y="3179991"/>
              <a:ext cx="10893" cy="60173"/>
            </a:xfrm>
            <a:custGeom>
              <a:rect b="b" l="l" r="r" t="t"/>
              <a:pathLst>
                <a:path extrusionOk="0" h="2298" w="416">
                  <a:moveTo>
                    <a:pt x="203" y="1"/>
                  </a:moveTo>
                  <a:cubicBezTo>
                    <a:pt x="100" y="1"/>
                    <a:pt x="0" y="70"/>
                    <a:pt x="5" y="208"/>
                  </a:cubicBezTo>
                  <a:lnTo>
                    <a:pt x="5" y="2097"/>
                  </a:lnTo>
                  <a:cubicBezTo>
                    <a:pt x="5" y="2202"/>
                    <a:pt x="91" y="2297"/>
                    <a:pt x="205" y="2297"/>
                  </a:cubicBezTo>
                  <a:cubicBezTo>
                    <a:pt x="320" y="2297"/>
                    <a:pt x="406" y="2212"/>
                    <a:pt x="415" y="2097"/>
                  </a:cubicBezTo>
                  <a:lnTo>
                    <a:pt x="415" y="208"/>
                  </a:lnTo>
                  <a:cubicBezTo>
                    <a:pt x="411" y="70"/>
                    <a:pt x="306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27"/>
            <p:cNvSpPr/>
            <p:nvPr/>
          </p:nvSpPr>
          <p:spPr>
            <a:xfrm>
              <a:off x="3740610" y="3220656"/>
              <a:ext cx="33255" cy="28254"/>
            </a:xfrm>
            <a:custGeom>
              <a:rect b="b" l="l" r="r" t="t"/>
              <a:pathLst>
                <a:path extrusionOk="0" h="1079" w="1270">
                  <a:moveTo>
                    <a:pt x="727" y="1"/>
                  </a:moveTo>
                  <a:cubicBezTo>
                    <a:pt x="593" y="1"/>
                    <a:pt x="456" y="51"/>
                    <a:pt x="344" y="162"/>
                  </a:cubicBezTo>
                  <a:cubicBezTo>
                    <a:pt x="0" y="496"/>
                    <a:pt x="248" y="1078"/>
                    <a:pt x="725" y="1078"/>
                  </a:cubicBezTo>
                  <a:cubicBezTo>
                    <a:pt x="1021" y="1078"/>
                    <a:pt x="1260" y="840"/>
                    <a:pt x="1269" y="544"/>
                  </a:cubicBezTo>
                  <a:cubicBezTo>
                    <a:pt x="1269" y="216"/>
                    <a:pt x="1004" y="1"/>
                    <a:pt x="72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27"/>
            <p:cNvSpPr/>
            <p:nvPr/>
          </p:nvSpPr>
          <p:spPr>
            <a:xfrm>
              <a:off x="3814557" y="3060273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1"/>
                  </a:moveTo>
                  <a:cubicBezTo>
                    <a:pt x="0" y="1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1"/>
                    <a:pt x="21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27"/>
            <p:cNvSpPr/>
            <p:nvPr/>
          </p:nvSpPr>
          <p:spPr>
            <a:xfrm>
              <a:off x="3852263" y="3051344"/>
              <a:ext cx="33019" cy="28201"/>
            </a:xfrm>
            <a:custGeom>
              <a:rect b="b" l="l" r="r" t="t"/>
              <a:pathLst>
                <a:path extrusionOk="0" h="1077" w="1261">
                  <a:moveTo>
                    <a:pt x="716" y="1"/>
                  </a:moveTo>
                  <a:cubicBezTo>
                    <a:pt x="585" y="1"/>
                    <a:pt x="452" y="50"/>
                    <a:pt x="344" y="160"/>
                  </a:cubicBezTo>
                  <a:cubicBezTo>
                    <a:pt x="1" y="504"/>
                    <a:pt x="239" y="1076"/>
                    <a:pt x="726" y="1076"/>
                  </a:cubicBezTo>
                  <a:cubicBezTo>
                    <a:pt x="1022" y="1076"/>
                    <a:pt x="1260" y="838"/>
                    <a:pt x="1260" y="542"/>
                  </a:cubicBezTo>
                  <a:cubicBezTo>
                    <a:pt x="1260" y="219"/>
                    <a:pt x="993" y="1"/>
                    <a:pt x="7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27"/>
            <p:cNvSpPr/>
            <p:nvPr/>
          </p:nvSpPr>
          <p:spPr>
            <a:xfrm>
              <a:off x="3814557" y="311798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27"/>
            <p:cNvSpPr/>
            <p:nvPr/>
          </p:nvSpPr>
          <p:spPr>
            <a:xfrm>
              <a:off x="3852263" y="3109056"/>
              <a:ext cx="33019" cy="28437"/>
            </a:xfrm>
            <a:custGeom>
              <a:rect b="b" l="l" r="r" t="t"/>
              <a:pathLst>
                <a:path extrusionOk="0" h="1086" w="1261">
                  <a:moveTo>
                    <a:pt x="716" y="0"/>
                  </a:moveTo>
                  <a:cubicBezTo>
                    <a:pt x="585" y="0"/>
                    <a:pt x="452" y="50"/>
                    <a:pt x="344" y="160"/>
                  </a:cubicBezTo>
                  <a:cubicBezTo>
                    <a:pt x="1" y="504"/>
                    <a:pt x="239" y="1086"/>
                    <a:pt x="726" y="1086"/>
                  </a:cubicBezTo>
                  <a:cubicBezTo>
                    <a:pt x="1022" y="1076"/>
                    <a:pt x="1260" y="837"/>
                    <a:pt x="1260" y="542"/>
                  </a:cubicBezTo>
                  <a:cubicBezTo>
                    <a:pt x="1260" y="218"/>
                    <a:pt x="993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27"/>
            <p:cNvSpPr/>
            <p:nvPr/>
          </p:nvSpPr>
          <p:spPr>
            <a:xfrm>
              <a:off x="3814557" y="3002325"/>
              <a:ext cx="63708" cy="10762"/>
            </a:xfrm>
            <a:custGeom>
              <a:rect b="b" l="l" r="r" t="t"/>
              <a:pathLst>
                <a:path extrusionOk="0" h="411" w="2433">
                  <a:moveTo>
                    <a:pt x="277" y="0"/>
                  </a:moveTo>
                  <a:cubicBezTo>
                    <a:pt x="0" y="0"/>
                    <a:pt x="0" y="411"/>
                    <a:pt x="277" y="411"/>
                  </a:cubicBezTo>
                  <a:lnTo>
                    <a:pt x="2156" y="411"/>
                  </a:lnTo>
                  <a:cubicBezTo>
                    <a:pt x="2433" y="411"/>
                    <a:pt x="2433" y="0"/>
                    <a:pt x="215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27"/>
            <p:cNvSpPr/>
            <p:nvPr/>
          </p:nvSpPr>
          <p:spPr>
            <a:xfrm>
              <a:off x="3852263" y="2993580"/>
              <a:ext cx="33019" cy="28254"/>
            </a:xfrm>
            <a:custGeom>
              <a:rect b="b" l="l" r="r" t="t"/>
              <a:pathLst>
                <a:path extrusionOk="0" h="1079" w="1261">
                  <a:moveTo>
                    <a:pt x="720" y="1"/>
                  </a:moveTo>
                  <a:cubicBezTo>
                    <a:pt x="588" y="1"/>
                    <a:pt x="453" y="51"/>
                    <a:pt x="344" y="163"/>
                  </a:cubicBezTo>
                  <a:cubicBezTo>
                    <a:pt x="1" y="497"/>
                    <a:pt x="239" y="1079"/>
                    <a:pt x="726" y="1079"/>
                  </a:cubicBezTo>
                  <a:cubicBezTo>
                    <a:pt x="1022" y="1079"/>
                    <a:pt x="1260" y="840"/>
                    <a:pt x="1260" y="544"/>
                  </a:cubicBezTo>
                  <a:cubicBezTo>
                    <a:pt x="1260" y="216"/>
                    <a:pt x="995" y="1"/>
                    <a:pt x="7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27"/>
            <p:cNvSpPr/>
            <p:nvPr/>
          </p:nvSpPr>
          <p:spPr>
            <a:xfrm>
              <a:off x="3525265" y="3060273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176" y="1"/>
                  </a:moveTo>
                  <a:cubicBezTo>
                    <a:pt x="2173" y="1"/>
                    <a:pt x="2170" y="1"/>
                    <a:pt x="2167" y="1"/>
                  </a:cubicBezTo>
                  <a:lnTo>
                    <a:pt x="278" y="1"/>
                  </a:lnTo>
                  <a:cubicBezTo>
                    <a:pt x="1" y="1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0" y="401"/>
                    <a:pt x="2443" y="1"/>
                    <a:pt x="217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7"/>
            <p:cNvSpPr/>
            <p:nvPr/>
          </p:nvSpPr>
          <p:spPr>
            <a:xfrm>
              <a:off x="3513796" y="3051344"/>
              <a:ext cx="32993" cy="28201"/>
            </a:xfrm>
            <a:custGeom>
              <a:rect b="b" l="l" r="r" t="t"/>
              <a:pathLst>
                <a:path extrusionOk="0" h="1077" w="1260">
                  <a:moveTo>
                    <a:pt x="713" y="1"/>
                  </a:moveTo>
                  <a:cubicBezTo>
                    <a:pt x="580" y="1"/>
                    <a:pt x="445" y="50"/>
                    <a:pt x="334" y="160"/>
                  </a:cubicBezTo>
                  <a:cubicBezTo>
                    <a:pt x="0" y="504"/>
                    <a:pt x="239" y="1076"/>
                    <a:pt x="716" y="1076"/>
                  </a:cubicBezTo>
                  <a:cubicBezTo>
                    <a:pt x="1011" y="1076"/>
                    <a:pt x="1259" y="838"/>
                    <a:pt x="1259" y="542"/>
                  </a:cubicBezTo>
                  <a:cubicBezTo>
                    <a:pt x="1259" y="219"/>
                    <a:pt x="992" y="1"/>
                    <a:pt x="7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7"/>
            <p:cNvSpPr/>
            <p:nvPr/>
          </p:nvSpPr>
          <p:spPr>
            <a:xfrm>
              <a:off x="3525265" y="300232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7"/>
            <p:cNvSpPr/>
            <p:nvPr/>
          </p:nvSpPr>
          <p:spPr>
            <a:xfrm>
              <a:off x="3513796" y="2993580"/>
              <a:ext cx="32993" cy="28254"/>
            </a:xfrm>
            <a:custGeom>
              <a:rect b="b" l="l" r="r" t="t"/>
              <a:pathLst>
                <a:path extrusionOk="0" h="1079" w="1260">
                  <a:moveTo>
                    <a:pt x="717" y="1"/>
                  </a:moveTo>
                  <a:cubicBezTo>
                    <a:pt x="583" y="1"/>
                    <a:pt x="446" y="51"/>
                    <a:pt x="334" y="163"/>
                  </a:cubicBezTo>
                  <a:cubicBezTo>
                    <a:pt x="0" y="497"/>
                    <a:pt x="239" y="1079"/>
                    <a:pt x="716" y="1079"/>
                  </a:cubicBezTo>
                  <a:cubicBezTo>
                    <a:pt x="1011" y="1079"/>
                    <a:pt x="1259" y="840"/>
                    <a:pt x="1259" y="544"/>
                  </a:cubicBezTo>
                  <a:cubicBezTo>
                    <a:pt x="1259" y="216"/>
                    <a:pt x="995" y="1"/>
                    <a:pt x="71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7"/>
            <p:cNvSpPr/>
            <p:nvPr/>
          </p:nvSpPr>
          <p:spPr>
            <a:xfrm>
              <a:off x="3525265" y="3117985"/>
              <a:ext cx="63996" cy="10762"/>
            </a:xfrm>
            <a:custGeom>
              <a:rect b="b" l="l" r="r" t="t"/>
              <a:pathLst>
                <a:path extrusionOk="0" h="411" w="2444">
                  <a:moveTo>
                    <a:pt x="278" y="0"/>
                  </a:moveTo>
                  <a:cubicBezTo>
                    <a:pt x="1" y="0"/>
                    <a:pt x="1" y="411"/>
                    <a:pt x="278" y="411"/>
                  </a:cubicBezTo>
                  <a:lnTo>
                    <a:pt x="2167" y="411"/>
                  </a:lnTo>
                  <a:cubicBezTo>
                    <a:pt x="2443" y="411"/>
                    <a:pt x="2443" y="0"/>
                    <a:pt x="21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7"/>
            <p:cNvSpPr/>
            <p:nvPr/>
          </p:nvSpPr>
          <p:spPr>
            <a:xfrm>
              <a:off x="3513796" y="3109056"/>
              <a:ext cx="32993" cy="28437"/>
            </a:xfrm>
            <a:custGeom>
              <a:rect b="b" l="l" r="r" t="t"/>
              <a:pathLst>
                <a:path extrusionOk="0" h="1086" w="1260">
                  <a:moveTo>
                    <a:pt x="713" y="0"/>
                  </a:moveTo>
                  <a:cubicBezTo>
                    <a:pt x="580" y="0"/>
                    <a:pt x="445" y="50"/>
                    <a:pt x="334" y="160"/>
                  </a:cubicBezTo>
                  <a:cubicBezTo>
                    <a:pt x="0" y="504"/>
                    <a:pt x="239" y="1086"/>
                    <a:pt x="716" y="1086"/>
                  </a:cubicBezTo>
                  <a:cubicBezTo>
                    <a:pt x="1011" y="1076"/>
                    <a:pt x="1259" y="837"/>
                    <a:pt x="1259" y="542"/>
                  </a:cubicBezTo>
                  <a:cubicBezTo>
                    <a:pt x="1259" y="218"/>
                    <a:pt x="992" y="0"/>
                    <a:pt x="71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27"/>
            <p:cNvSpPr/>
            <p:nvPr/>
          </p:nvSpPr>
          <p:spPr>
            <a:xfrm>
              <a:off x="3581982" y="2945609"/>
              <a:ext cx="239828" cy="239855"/>
            </a:xfrm>
            <a:custGeom>
              <a:rect b="b" l="l" r="r" t="t"/>
              <a:pathLst>
                <a:path extrusionOk="0" h="9160" w="9159">
                  <a:moveTo>
                    <a:pt x="220" y="1"/>
                  </a:moveTo>
                  <a:cubicBezTo>
                    <a:pt x="96" y="1"/>
                    <a:pt x="1" y="96"/>
                    <a:pt x="1" y="220"/>
                  </a:cubicBezTo>
                  <a:lnTo>
                    <a:pt x="1" y="8940"/>
                  </a:lnTo>
                  <a:cubicBezTo>
                    <a:pt x="1" y="9054"/>
                    <a:pt x="96" y="9159"/>
                    <a:pt x="220" y="9159"/>
                  </a:cubicBezTo>
                  <a:lnTo>
                    <a:pt x="8939" y="9159"/>
                  </a:lnTo>
                  <a:cubicBezTo>
                    <a:pt x="9054" y="9159"/>
                    <a:pt x="9159" y="9054"/>
                    <a:pt x="9159" y="8940"/>
                  </a:cubicBezTo>
                  <a:lnTo>
                    <a:pt x="9159" y="220"/>
                  </a:lnTo>
                  <a:cubicBezTo>
                    <a:pt x="9159" y="96"/>
                    <a:pt x="9054" y="1"/>
                    <a:pt x="893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27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220" y="0"/>
                  </a:moveTo>
                  <a:cubicBezTo>
                    <a:pt x="96" y="0"/>
                    <a:pt x="1" y="96"/>
                    <a:pt x="1" y="220"/>
                  </a:cubicBez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27"/>
            <p:cNvSpPr/>
            <p:nvPr/>
          </p:nvSpPr>
          <p:spPr>
            <a:xfrm>
              <a:off x="3599709" y="2963362"/>
              <a:ext cx="204374" cy="204348"/>
            </a:xfrm>
            <a:custGeom>
              <a:rect b="b" l="l" r="r" t="t"/>
              <a:pathLst>
                <a:path extrusionOk="0" h="7804" w="7805">
                  <a:moveTo>
                    <a:pt x="7261" y="0"/>
                  </a:moveTo>
                  <a:lnTo>
                    <a:pt x="7261" y="7260"/>
                  </a:lnTo>
                  <a:lnTo>
                    <a:pt x="1" y="7260"/>
                  </a:lnTo>
                  <a:lnTo>
                    <a:pt x="1" y="7584"/>
                  </a:lnTo>
                  <a:cubicBezTo>
                    <a:pt x="1" y="7708"/>
                    <a:pt x="96" y="7804"/>
                    <a:pt x="220" y="7804"/>
                  </a:cubicBezTo>
                  <a:lnTo>
                    <a:pt x="7585" y="7804"/>
                  </a:lnTo>
                  <a:cubicBezTo>
                    <a:pt x="7709" y="7804"/>
                    <a:pt x="7805" y="7708"/>
                    <a:pt x="7805" y="7584"/>
                  </a:cubicBezTo>
                  <a:lnTo>
                    <a:pt x="7805" y="220"/>
                  </a:lnTo>
                  <a:cubicBezTo>
                    <a:pt x="7805" y="96"/>
                    <a:pt x="7700" y="0"/>
                    <a:pt x="758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27"/>
            <p:cNvSpPr/>
            <p:nvPr/>
          </p:nvSpPr>
          <p:spPr>
            <a:xfrm>
              <a:off x="3649932" y="3013559"/>
              <a:ext cx="104190" cy="103954"/>
            </a:xfrm>
            <a:custGeom>
              <a:rect b="b" l="l" r="r" t="t"/>
              <a:pathLst>
                <a:path extrusionOk="0" h="3970" w="3979">
                  <a:moveTo>
                    <a:pt x="353" y="1"/>
                  </a:moveTo>
                  <a:cubicBezTo>
                    <a:pt x="153" y="1"/>
                    <a:pt x="0" y="153"/>
                    <a:pt x="0" y="344"/>
                  </a:cubicBezTo>
                  <a:lnTo>
                    <a:pt x="0" y="3626"/>
                  </a:lnTo>
                  <a:cubicBezTo>
                    <a:pt x="0" y="3817"/>
                    <a:pt x="153" y="3969"/>
                    <a:pt x="344" y="3969"/>
                  </a:cubicBezTo>
                  <a:lnTo>
                    <a:pt x="3626" y="3969"/>
                  </a:lnTo>
                  <a:cubicBezTo>
                    <a:pt x="3816" y="3969"/>
                    <a:pt x="3979" y="3817"/>
                    <a:pt x="3979" y="3626"/>
                  </a:cubicBezTo>
                  <a:lnTo>
                    <a:pt x="3979" y="344"/>
                  </a:lnTo>
                  <a:cubicBezTo>
                    <a:pt x="3979" y="153"/>
                    <a:pt x="3816" y="1"/>
                    <a:pt x="362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27"/>
            <p:cNvSpPr/>
            <p:nvPr/>
          </p:nvSpPr>
          <p:spPr>
            <a:xfrm>
              <a:off x="3665171" y="3028798"/>
              <a:ext cx="73475" cy="73475"/>
            </a:xfrm>
            <a:custGeom>
              <a:rect b="b" l="l" r="r" t="t"/>
              <a:pathLst>
                <a:path extrusionOk="0" h="2806" w="2806">
                  <a:moveTo>
                    <a:pt x="220" y="1"/>
                  </a:moveTo>
                  <a:cubicBezTo>
                    <a:pt x="96" y="1"/>
                    <a:pt x="0" y="96"/>
                    <a:pt x="0" y="220"/>
                  </a:cubicBezTo>
                  <a:lnTo>
                    <a:pt x="0" y="2586"/>
                  </a:lnTo>
                  <a:cubicBezTo>
                    <a:pt x="0" y="2700"/>
                    <a:pt x="96" y="2805"/>
                    <a:pt x="220" y="2805"/>
                  </a:cubicBezTo>
                  <a:lnTo>
                    <a:pt x="2586" y="2805"/>
                  </a:lnTo>
                  <a:cubicBezTo>
                    <a:pt x="2710" y="2805"/>
                    <a:pt x="2805" y="2710"/>
                    <a:pt x="2805" y="2586"/>
                  </a:cubicBezTo>
                  <a:lnTo>
                    <a:pt x="2805" y="220"/>
                  </a:lnTo>
                  <a:cubicBezTo>
                    <a:pt x="2805" y="96"/>
                    <a:pt x="2710" y="1"/>
                    <a:pt x="258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27"/>
            <p:cNvSpPr/>
            <p:nvPr/>
          </p:nvSpPr>
          <p:spPr>
            <a:xfrm>
              <a:off x="3621442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27"/>
            <p:cNvSpPr/>
            <p:nvPr/>
          </p:nvSpPr>
          <p:spPr>
            <a:xfrm>
              <a:off x="3649670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27"/>
            <p:cNvSpPr/>
            <p:nvPr/>
          </p:nvSpPr>
          <p:spPr>
            <a:xfrm>
              <a:off x="3677897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27"/>
            <p:cNvSpPr/>
            <p:nvPr/>
          </p:nvSpPr>
          <p:spPr>
            <a:xfrm>
              <a:off x="3706387" y="2984834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1"/>
                  </a:moveTo>
                  <a:cubicBezTo>
                    <a:pt x="8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86" y="745"/>
                    <a:pt x="201" y="745"/>
                  </a:cubicBezTo>
                  <a:lnTo>
                    <a:pt x="535" y="745"/>
                  </a:lnTo>
                  <a:cubicBezTo>
                    <a:pt x="649" y="745"/>
                    <a:pt x="735" y="649"/>
                    <a:pt x="735" y="535"/>
                  </a:cubicBezTo>
                  <a:lnTo>
                    <a:pt x="735" y="211"/>
                  </a:lnTo>
                  <a:cubicBezTo>
                    <a:pt x="73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27"/>
            <p:cNvSpPr/>
            <p:nvPr/>
          </p:nvSpPr>
          <p:spPr>
            <a:xfrm>
              <a:off x="3734614" y="2984834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1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27"/>
            <p:cNvSpPr/>
            <p:nvPr/>
          </p:nvSpPr>
          <p:spPr>
            <a:xfrm>
              <a:off x="3763077" y="2984834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1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27"/>
            <p:cNvSpPr/>
            <p:nvPr/>
          </p:nvSpPr>
          <p:spPr>
            <a:xfrm>
              <a:off x="3621442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27"/>
            <p:cNvSpPr/>
            <p:nvPr/>
          </p:nvSpPr>
          <p:spPr>
            <a:xfrm>
              <a:off x="3649670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0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0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27"/>
            <p:cNvSpPr/>
            <p:nvPr/>
          </p:nvSpPr>
          <p:spPr>
            <a:xfrm>
              <a:off x="3677897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1" y="1"/>
                  </a:moveTo>
                  <a:cubicBezTo>
                    <a:pt x="96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96" y="745"/>
                    <a:pt x="211" y="745"/>
                  </a:cubicBezTo>
                  <a:lnTo>
                    <a:pt x="535" y="745"/>
                  </a:lnTo>
                  <a:cubicBezTo>
                    <a:pt x="650" y="745"/>
                    <a:pt x="745" y="649"/>
                    <a:pt x="745" y="545"/>
                  </a:cubicBezTo>
                  <a:lnTo>
                    <a:pt x="745" y="211"/>
                  </a:lnTo>
                  <a:cubicBezTo>
                    <a:pt x="745" y="96"/>
                    <a:pt x="65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27"/>
            <p:cNvSpPr/>
            <p:nvPr/>
          </p:nvSpPr>
          <p:spPr>
            <a:xfrm>
              <a:off x="3706387" y="3126730"/>
              <a:ext cx="19246" cy="19508"/>
            </a:xfrm>
            <a:custGeom>
              <a:rect b="b" l="l" r="r" t="t"/>
              <a:pathLst>
                <a:path extrusionOk="0" h="745" w="735">
                  <a:moveTo>
                    <a:pt x="201" y="0"/>
                  </a:moveTo>
                  <a:cubicBezTo>
                    <a:pt x="86" y="0"/>
                    <a:pt x="0" y="96"/>
                    <a:pt x="0" y="210"/>
                  </a:cubicBezTo>
                  <a:lnTo>
                    <a:pt x="0" y="535"/>
                  </a:lnTo>
                  <a:cubicBezTo>
                    <a:pt x="0" y="649"/>
                    <a:pt x="86" y="744"/>
                    <a:pt x="201" y="744"/>
                  </a:cubicBezTo>
                  <a:lnTo>
                    <a:pt x="535" y="744"/>
                  </a:lnTo>
                  <a:cubicBezTo>
                    <a:pt x="649" y="744"/>
                    <a:pt x="735" y="649"/>
                    <a:pt x="735" y="535"/>
                  </a:cubicBezTo>
                  <a:lnTo>
                    <a:pt x="735" y="210"/>
                  </a:lnTo>
                  <a:cubicBezTo>
                    <a:pt x="735" y="96"/>
                    <a:pt x="649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27"/>
            <p:cNvSpPr/>
            <p:nvPr/>
          </p:nvSpPr>
          <p:spPr>
            <a:xfrm>
              <a:off x="3734614" y="3126469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0" y="96"/>
                    <a:pt x="0" y="201"/>
                  </a:cubicBezTo>
                  <a:lnTo>
                    <a:pt x="0" y="535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35" y="745"/>
                  </a:lnTo>
                  <a:cubicBezTo>
                    <a:pt x="649" y="745"/>
                    <a:pt x="745" y="649"/>
                    <a:pt x="745" y="535"/>
                  </a:cubicBezTo>
                  <a:lnTo>
                    <a:pt x="745" y="201"/>
                  </a:lnTo>
                  <a:cubicBezTo>
                    <a:pt x="745" y="96"/>
                    <a:pt x="649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27"/>
            <p:cNvSpPr/>
            <p:nvPr/>
          </p:nvSpPr>
          <p:spPr>
            <a:xfrm>
              <a:off x="3763077" y="3126469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27"/>
            <p:cNvSpPr/>
            <p:nvPr/>
          </p:nvSpPr>
          <p:spPr>
            <a:xfrm>
              <a:off x="3621442" y="3013323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5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27"/>
            <p:cNvSpPr/>
            <p:nvPr/>
          </p:nvSpPr>
          <p:spPr>
            <a:xfrm>
              <a:off x="3621442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5" y="649"/>
                    <a:pt x="735" y="534"/>
                  </a:cubicBezTo>
                  <a:lnTo>
                    <a:pt x="735" y="210"/>
                  </a:lnTo>
                  <a:cubicBezTo>
                    <a:pt x="735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27"/>
            <p:cNvSpPr/>
            <p:nvPr/>
          </p:nvSpPr>
          <p:spPr>
            <a:xfrm>
              <a:off x="3621442" y="3070014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5" y="649"/>
                    <a:pt x="735" y="535"/>
                  </a:cubicBezTo>
                  <a:lnTo>
                    <a:pt x="735" y="201"/>
                  </a:lnTo>
                  <a:cubicBezTo>
                    <a:pt x="735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27"/>
            <p:cNvSpPr/>
            <p:nvPr/>
          </p:nvSpPr>
          <p:spPr>
            <a:xfrm>
              <a:off x="3621442" y="309824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1"/>
                  </a:moveTo>
                  <a:cubicBezTo>
                    <a:pt x="87" y="1"/>
                    <a:pt x="1" y="96"/>
                    <a:pt x="1" y="211"/>
                  </a:cubicBezTo>
                  <a:lnTo>
                    <a:pt x="1" y="545"/>
                  </a:lnTo>
                  <a:cubicBezTo>
                    <a:pt x="1" y="649"/>
                    <a:pt x="87" y="745"/>
                    <a:pt x="201" y="745"/>
                  </a:cubicBezTo>
                  <a:lnTo>
                    <a:pt x="535" y="745"/>
                  </a:lnTo>
                  <a:cubicBezTo>
                    <a:pt x="640" y="745"/>
                    <a:pt x="735" y="649"/>
                    <a:pt x="735" y="545"/>
                  </a:cubicBezTo>
                  <a:lnTo>
                    <a:pt x="735" y="211"/>
                  </a:lnTo>
                  <a:cubicBezTo>
                    <a:pt x="735" y="96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27"/>
            <p:cNvSpPr/>
            <p:nvPr/>
          </p:nvSpPr>
          <p:spPr>
            <a:xfrm>
              <a:off x="3762841" y="3013061"/>
              <a:ext cx="19508" cy="19508"/>
            </a:xfrm>
            <a:custGeom>
              <a:rect b="b" l="l" r="r" t="t"/>
              <a:pathLst>
                <a:path extrusionOk="0" h="745" w="745">
                  <a:moveTo>
                    <a:pt x="210" y="1"/>
                  </a:moveTo>
                  <a:cubicBezTo>
                    <a:pt x="96" y="1"/>
                    <a:pt x="10" y="96"/>
                    <a:pt x="10" y="211"/>
                  </a:cubicBezTo>
                  <a:lnTo>
                    <a:pt x="10" y="544"/>
                  </a:lnTo>
                  <a:cubicBezTo>
                    <a:pt x="0" y="649"/>
                    <a:pt x="96" y="745"/>
                    <a:pt x="210" y="745"/>
                  </a:cubicBezTo>
                  <a:lnTo>
                    <a:pt x="544" y="745"/>
                  </a:lnTo>
                  <a:cubicBezTo>
                    <a:pt x="659" y="745"/>
                    <a:pt x="745" y="649"/>
                    <a:pt x="745" y="544"/>
                  </a:cubicBezTo>
                  <a:lnTo>
                    <a:pt x="745" y="211"/>
                  </a:lnTo>
                  <a:cubicBezTo>
                    <a:pt x="745" y="96"/>
                    <a:pt x="649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27"/>
            <p:cNvSpPr/>
            <p:nvPr/>
          </p:nvSpPr>
          <p:spPr>
            <a:xfrm>
              <a:off x="3763077" y="3041551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01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01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27"/>
            <p:cNvSpPr/>
            <p:nvPr/>
          </p:nvSpPr>
          <p:spPr>
            <a:xfrm>
              <a:off x="3763077" y="3069778"/>
              <a:ext cx="19272" cy="19508"/>
            </a:xfrm>
            <a:custGeom>
              <a:rect b="b" l="l" r="r" t="t"/>
              <a:pathLst>
                <a:path extrusionOk="0" h="745" w="736">
                  <a:moveTo>
                    <a:pt x="201" y="0"/>
                  </a:moveTo>
                  <a:cubicBezTo>
                    <a:pt x="87" y="0"/>
                    <a:pt x="1" y="96"/>
                    <a:pt x="1" y="210"/>
                  </a:cubicBezTo>
                  <a:lnTo>
                    <a:pt x="1" y="534"/>
                  </a:lnTo>
                  <a:cubicBezTo>
                    <a:pt x="1" y="649"/>
                    <a:pt x="87" y="744"/>
                    <a:pt x="201" y="744"/>
                  </a:cubicBezTo>
                  <a:lnTo>
                    <a:pt x="535" y="744"/>
                  </a:lnTo>
                  <a:cubicBezTo>
                    <a:pt x="640" y="744"/>
                    <a:pt x="736" y="649"/>
                    <a:pt x="736" y="534"/>
                  </a:cubicBezTo>
                  <a:lnTo>
                    <a:pt x="736" y="210"/>
                  </a:lnTo>
                  <a:cubicBezTo>
                    <a:pt x="736" y="96"/>
                    <a:pt x="640" y="0"/>
                    <a:pt x="5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27"/>
            <p:cNvSpPr/>
            <p:nvPr/>
          </p:nvSpPr>
          <p:spPr>
            <a:xfrm>
              <a:off x="3763077" y="3098241"/>
              <a:ext cx="19272" cy="19272"/>
            </a:xfrm>
            <a:custGeom>
              <a:rect b="b" l="l" r="r" t="t"/>
              <a:pathLst>
                <a:path extrusionOk="0" h="736" w="736">
                  <a:moveTo>
                    <a:pt x="201" y="1"/>
                  </a:moveTo>
                  <a:cubicBezTo>
                    <a:pt x="87" y="1"/>
                    <a:pt x="1" y="87"/>
                    <a:pt x="1" y="201"/>
                  </a:cubicBezTo>
                  <a:lnTo>
                    <a:pt x="1" y="535"/>
                  </a:lnTo>
                  <a:cubicBezTo>
                    <a:pt x="1" y="649"/>
                    <a:pt x="87" y="735"/>
                    <a:pt x="201" y="735"/>
                  </a:cubicBezTo>
                  <a:lnTo>
                    <a:pt x="535" y="735"/>
                  </a:lnTo>
                  <a:cubicBezTo>
                    <a:pt x="640" y="735"/>
                    <a:pt x="736" y="649"/>
                    <a:pt x="736" y="535"/>
                  </a:cubicBezTo>
                  <a:lnTo>
                    <a:pt x="736" y="201"/>
                  </a:lnTo>
                  <a:cubicBezTo>
                    <a:pt x="736" y="87"/>
                    <a:pt x="640" y="1"/>
                    <a:pt x="5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0" name="Google Shape;1940;p27"/>
          <p:cNvGrpSpPr/>
          <p:nvPr/>
        </p:nvGrpSpPr>
        <p:grpSpPr>
          <a:xfrm>
            <a:off x="3403276" y="1941370"/>
            <a:ext cx="356891" cy="335709"/>
            <a:chOff x="874658" y="2914408"/>
            <a:chExt cx="356891" cy="335709"/>
          </a:xfrm>
        </p:grpSpPr>
        <p:sp>
          <p:nvSpPr>
            <p:cNvPr id="1941" name="Google Shape;1941;p27"/>
            <p:cNvSpPr/>
            <p:nvPr/>
          </p:nvSpPr>
          <p:spPr>
            <a:xfrm>
              <a:off x="909472" y="2994285"/>
              <a:ext cx="287238" cy="177869"/>
            </a:xfrm>
            <a:custGeom>
              <a:rect b="b" l="l" r="r" t="t"/>
              <a:pathLst>
                <a:path extrusionOk="0" h="6785" w="10957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7"/>
            <p:cNvSpPr/>
            <p:nvPr/>
          </p:nvSpPr>
          <p:spPr>
            <a:xfrm>
              <a:off x="874658" y="2914408"/>
              <a:ext cx="356891" cy="93902"/>
            </a:xfrm>
            <a:custGeom>
              <a:rect b="b" l="l" r="r" t="t"/>
              <a:pathLst>
                <a:path extrusionOk="0" h="3582" w="13614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7"/>
            <p:cNvSpPr/>
            <p:nvPr/>
          </p:nvSpPr>
          <p:spPr>
            <a:xfrm>
              <a:off x="1211442" y="2914434"/>
              <a:ext cx="20107" cy="93876"/>
            </a:xfrm>
            <a:custGeom>
              <a:rect b="b" l="l" r="r" t="t"/>
              <a:pathLst>
                <a:path extrusionOk="0" h="3581" w="767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7"/>
            <p:cNvSpPr/>
            <p:nvPr/>
          </p:nvSpPr>
          <p:spPr>
            <a:xfrm>
              <a:off x="874658" y="2914408"/>
              <a:ext cx="20081" cy="93902"/>
            </a:xfrm>
            <a:custGeom>
              <a:rect b="b" l="l" r="r" t="t"/>
              <a:pathLst>
                <a:path extrusionOk="0" h="3582" w="766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7"/>
            <p:cNvSpPr/>
            <p:nvPr/>
          </p:nvSpPr>
          <p:spPr>
            <a:xfrm>
              <a:off x="1171333" y="2945079"/>
              <a:ext cx="34080" cy="34079"/>
            </a:xfrm>
            <a:custGeom>
              <a:rect b="b" l="l" r="r" t="t"/>
              <a:pathLst>
                <a:path extrusionOk="0" h="1300" w="130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27"/>
            <p:cNvSpPr/>
            <p:nvPr/>
          </p:nvSpPr>
          <p:spPr>
            <a:xfrm>
              <a:off x="1113451" y="2945079"/>
              <a:ext cx="34080" cy="34079"/>
            </a:xfrm>
            <a:custGeom>
              <a:rect b="b" l="l" r="r" t="t"/>
              <a:pathLst>
                <a:path extrusionOk="0" h="1300" w="130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27"/>
            <p:cNvSpPr/>
            <p:nvPr/>
          </p:nvSpPr>
          <p:spPr>
            <a:xfrm>
              <a:off x="898488" y="2956824"/>
              <a:ext cx="197582" cy="10617"/>
            </a:xfrm>
            <a:custGeom>
              <a:rect b="b" l="l" r="r" t="t"/>
              <a:pathLst>
                <a:path extrusionOk="0" h="405" w="7537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7"/>
            <p:cNvSpPr/>
            <p:nvPr/>
          </p:nvSpPr>
          <p:spPr>
            <a:xfrm>
              <a:off x="874658" y="3035154"/>
              <a:ext cx="356891" cy="94243"/>
            </a:xfrm>
            <a:custGeom>
              <a:rect b="b" l="l" r="r" t="t"/>
              <a:pathLst>
                <a:path extrusionOk="0" h="3595" w="13614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7"/>
            <p:cNvSpPr/>
            <p:nvPr/>
          </p:nvSpPr>
          <p:spPr>
            <a:xfrm>
              <a:off x="1211442" y="3035154"/>
              <a:ext cx="20107" cy="94243"/>
            </a:xfrm>
            <a:custGeom>
              <a:rect b="b" l="l" r="r" t="t"/>
              <a:pathLst>
                <a:path extrusionOk="0" h="3595" w="767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7"/>
            <p:cNvSpPr/>
            <p:nvPr/>
          </p:nvSpPr>
          <p:spPr>
            <a:xfrm>
              <a:off x="874658" y="3035154"/>
              <a:ext cx="20081" cy="94243"/>
            </a:xfrm>
            <a:custGeom>
              <a:rect b="b" l="l" r="r" t="t"/>
              <a:pathLst>
                <a:path extrusionOk="0" h="3595" w="766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7"/>
            <p:cNvSpPr/>
            <p:nvPr/>
          </p:nvSpPr>
          <p:spPr>
            <a:xfrm>
              <a:off x="1171333" y="3066167"/>
              <a:ext cx="34080" cy="34106"/>
            </a:xfrm>
            <a:custGeom>
              <a:rect b="b" l="l" r="r" t="t"/>
              <a:pathLst>
                <a:path extrusionOk="0" h="1301" w="130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27"/>
            <p:cNvSpPr/>
            <p:nvPr/>
          </p:nvSpPr>
          <p:spPr>
            <a:xfrm>
              <a:off x="1113451" y="3066167"/>
              <a:ext cx="34080" cy="34106"/>
            </a:xfrm>
            <a:custGeom>
              <a:rect b="b" l="l" r="r" t="t"/>
              <a:pathLst>
                <a:path extrusionOk="0" h="1301" w="130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27"/>
            <p:cNvSpPr/>
            <p:nvPr/>
          </p:nvSpPr>
          <p:spPr>
            <a:xfrm>
              <a:off x="898488" y="3077544"/>
              <a:ext cx="197582" cy="10984"/>
            </a:xfrm>
            <a:custGeom>
              <a:rect b="b" l="l" r="r" t="t"/>
              <a:pathLst>
                <a:path extrusionOk="0" h="419" w="7537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7"/>
            <p:cNvSpPr/>
            <p:nvPr/>
          </p:nvSpPr>
          <p:spPr>
            <a:xfrm>
              <a:off x="874658" y="3155874"/>
              <a:ext cx="356891" cy="94243"/>
            </a:xfrm>
            <a:custGeom>
              <a:rect b="b" l="l" r="r" t="t"/>
              <a:pathLst>
                <a:path extrusionOk="0" h="3595" w="13614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7"/>
            <p:cNvSpPr/>
            <p:nvPr/>
          </p:nvSpPr>
          <p:spPr>
            <a:xfrm>
              <a:off x="1211442" y="3155874"/>
              <a:ext cx="20107" cy="94243"/>
            </a:xfrm>
            <a:custGeom>
              <a:rect b="b" l="l" r="r" t="t"/>
              <a:pathLst>
                <a:path extrusionOk="0" h="3595" w="767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27"/>
            <p:cNvSpPr/>
            <p:nvPr/>
          </p:nvSpPr>
          <p:spPr>
            <a:xfrm>
              <a:off x="874658" y="3155874"/>
              <a:ext cx="20081" cy="94243"/>
            </a:xfrm>
            <a:custGeom>
              <a:rect b="b" l="l" r="r" t="t"/>
              <a:pathLst>
                <a:path extrusionOk="0" h="3595" w="766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27"/>
            <p:cNvSpPr/>
            <p:nvPr/>
          </p:nvSpPr>
          <p:spPr>
            <a:xfrm>
              <a:off x="1171333" y="3186887"/>
              <a:ext cx="34080" cy="34106"/>
            </a:xfrm>
            <a:custGeom>
              <a:rect b="b" l="l" r="r" t="t"/>
              <a:pathLst>
                <a:path extrusionOk="0" h="1301" w="130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27"/>
            <p:cNvSpPr/>
            <p:nvPr/>
          </p:nvSpPr>
          <p:spPr>
            <a:xfrm>
              <a:off x="1113451" y="3186887"/>
              <a:ext cx="34080" cy="34106"/>
            </a:xfrm>
            <a:custGeom>
              <a:rect b="b" l="l" r="r" t="t"/>
              <a:pathLst>
                <a:path extrusionOk="0" h="1301" w="130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7"/>
            <p:cNvSpPr/>
            <p:nvPr/>
          </p:nvSpPr>
          <p:spPr>
            <a:xfrm>
              <a:off x="898488" y="3198631"/>
              <a:ext cx="197582" cy="10617"/>
            </a:xfrm>
            <a:custGeom>
              <a:rect b="b" l="l" r="r" t="t"/>
              <a:pathLst>
                <a:path extrusionOk="0" h="405" w="7537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7"/>
            <p:cNvSpPr/>
            <p:nvPr/>
          </p:nvSpPr>
          <p:spPr>
            <a:xfrm>
              <a:off x="898488" y="3094924"/>
              <a:ext cx="30305" cy="10643"/>
            </a:xfrm>
            <a:custGeom>
              <a:rect b="b" l="l" r="r" t="t"/>
              <a:pathLst>
                <a:path extrusionOk="0" h="406" w="1156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1" name="Google Shape;1961;p27"/>
          <p:cNvGrpSpPr/>
          <p:nvPr/>
        </p:nvGrpSpPr>
        <p:grpSpPr>
          <a:xfrm>
            <a:off x="5346874" y="1932602"/>
            <a:ext cx="387099" cy="353207"/>
            <a:chOff x="1989911" y="2306065"/>
            <a:chExt cx="387099" cy="353207"/>
          </a:xfrm>
        </p:grpSpPr>
        <p:sp>
          <p:nvSpPr>
            <p:cNvPr id="1962" name="Google Shape;1962;p27"/>
            <p:cNvSpPr/>
            <p:nvPr/>
          </p:nvSpPr>
          <p:spPr>
            <a:xfrm>
              <a:off x="2110003" y="2555181"/>
              <a:ext cx="146916" cy="88775"/>
            </a:xfrm>
            <a:custGeom>
              <a:rect b="b" l="l" r="r" t="t"/>
              <a:pathLst>
                <a:path extrusionOk="0" h="3379" w="5592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27"/>
            <p:cNvSpPr/>
            <p:nvPr/>
          </p:nvSpPr>
          <p:spPr>
            <a:xfrm>
              <a:off x="2110003" y="2555181"/>
              <a:ext cx="137615" cy="81681"/>
            </a:xfrm>
            <a:custGeom>
              <a:rect b="b" l="l" r="r" t="t"/>
              <a:pathLst>
                <a:path extrusionOk="0" h="3109" w="5238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27"/>
            <p:cNvSpPr/>
            <p:nvPr/>
          </p:nvSpPr>
          <p:spPr>
            <a:xfrm>
              <a:off x="1989911" y="2306065"/>
              <a:ext cx="387099" cy="275021"/>
            </a:xfrm>
            <a:custGeom>
              <a:rect b="b" l="l" r="r" t="t"/>
              <a:pathLst>
                <a:path extrusionOk="0" h="10468" w="14734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7"/>
            <p:cNvSpPr/>
            <p:nvPr/>
          </p:nvSpPr>
          <p:spPr>
            <a:xfrm>
              <a:off x="2021438" y="2337723"/>
              <a:ext cx="324045" cy="193628"/>
            </a:xfrm>
            <a:custGeom>
              <a:rect b="b" l="l" r="r" t="t"/>
              <a:pathLst>
                <a:path extrusionOk="0" h="7370" w="12334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7"/>
            <p:cNvSpPr/>
            <p:nvPr/>
          </p:nvSpPr>
          <p:spPr>
            <a:xfrm>
              <a:off x="2327224" y="2337776"/>
              <a:ext cx="18259" cy="193576"/>
            </a:xfrm>
            <a:custGeom>
              <a:rect b="b" l="l" r="r" t="t"/>
              <a:pathLst>
                <a:path extrusionOk="0" h="7368" w="695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7"/>
            <p:cNvSpPr/>
            <p:nvPr/>
          </p:nvSpPr>
          <p:spPr>
            <a:xfrm>
              <a:off x="2069543" y="2630819"/>
              <a:ext cx="227651" cy="28453"/>
            </a:xfrm>
            <a:custGeom>
              <a:rect b="b" l="l" r="r" t="t"/>
              <a:pathLst>
                <a:path extrusionOk="0" h="1083" w="8665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7"/>
            <p:cNvSpPr/>
            <p:nvPr/>
          </p:nvSpPr>
          <p:spPr>
            <a:xfrm>
              <a:off x="2175237" y="2549191"/>
              <a:ext cx="14975" cy="11849"/>
            </a:xfrm>
            <a:custGeom>
              <a:rect b="b" l="l" r="r" t="t"/>
              <a:pathLst>
                <a:path extrusionOk="0" h="451" w="57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9" name="Google Shape;1969;p27"/>
          <p:cNvGrpSpPr/>
          <p:nvPr/>
        </p:nvGrpSpPr>
        <p:grpSpPr>
          <a:xfrm>
            <a:off x="7271343" y="1959154"/>
            <a:ext cx="499920" cy="300136"/>
            <a:chOff x="6988887" y="1538854"/>
            <a:chExt cx="499920" cy="300136"/>
          </a:xfrm>
        </p:grpSpPr>
        <p:sp>
          <p:nvSpPr>
            <p:cNvPr id="1970" name="Google Shape;1970;p27"/>
            <p:cNvSpPr/>
            <p:nvPr/>
          </p:nvSpPr>
          <p:spPr>
            <a:xfrm>
              <a:off x="7052826" y="1538854"/>
              <a:ext cx="372777" cy="247155"/>
            </a:xfrm>
            <a:custGeom>
              <a:rect b="b" l="l" r="r" t="t"/>
              <a:pathLst>
                <a:path extrusionOk="0" h="9428" w="14220">
                  <a:moveTo>
                    <a:pt x="622" y="1"/>
                  </a:moveTo>
                  <a:cubicBezTo>
                    <a:pt x="275" y="1"/>
                    <a:pt x="1" y="290"/>
                    <a:pt x="1" y="636"/>
                  </a:cubicBezTo>
                  <a:lnTo>
                    <a:pt x="1" y="9427"/>
                  </a:lnTo>
                  <a:lnTo>
                    <a:pt x="14220" y="9427"/>
                  </a:lnTo>
                  <a:lnTo>
                    <a:pt x="14220" y="636"/>
                  </a:lnTo>
                  <a:cubicBezTo>
                    <a:pt x="14220" y="290"/>
                    <a:pt x="13931" y="1"/>
                    <a:pt x="135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7"/>
            <p:cNvSpPr/>
            <p:nvPr/>
          </p:nvSpPr>
          <p:spPr>
            <a:xfrm>
              <a:off x="6988887" y="1773872"/>
              <a:ext cx="499920" cy="33319"/>
            </a:xfrm>
            <a:custGeom>
              <a:rect b="b" l="l" r="r" t="t"/>
              <a:pathLst>
                <a:path extrusionOk="0" h="1271" w="19070">
                  <a:moveTo>
                    <a:pt x="2425" y="0"/>
                  </a:moveTo>
                  <a:lnTo>
                    <a:pt x="0" y="924"/>
                  </a:lnTo>
                  <a:lnTo>
                    <a:pt x="0" y="1271"/>
                  </a:lnTo>
                  <a:lnTo>
                    <a:pt x="19069" y="1271"/>
                  </a:lnTo>
                  <a:lnTo>
                    <a:pt x="19069" y="924"/>
                  </a:lnTo>
                  <a:lnTo>
                    <a:pt x="1665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7"/>
            <p:cNvSpPr/>
            <p:nvPr/>
          </p:nvSpPr>
          <p:spPr>
            <a:xfrm>
              <a:off x="6988887" y="1798095"/>
              <a:ext cx="499920" cy="40895"/>
            </a:xfrm>
            <a:custGeom>
              <a:rect b="b" l="l" r="r" t="t"/>
              <a:pathLst>
                <a:path extrusionOk="0" h="1560" w="19070">
                  <a:moveTo>
                    <a:pt x="0" y="0"/>
                  </a:moveTo>
                  <a:lnTo>
                    <a:pt x="0" y="347"/>
                  </a:lnTo>
                  <a:cubicBezTo>
                    <a:pt x="0" y="1011"/>
                    <a:pt x="549" y="1559"/>
                    <a:pt x="1227" y="1559"/>
                  </a:cubicBezTo>
                  <a:lnTo>
                    <a:pt x="17842" y="1559"/>
                  </a:lnTo>
                  <a:cubicBezTo>
                    <a:pt x="18521" y="1559"/>
                    <a:pt x="19069" y="1011"/>
                    <a:pt x="19069" y="347"/>
                  </a:cubicBezTo>
                  <a:lnTo>
                    <a:pt x="1906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7"/>
            <p:cNvSpPr/>
            <p:nvPr/>
          </p:nvSpPr>
          <p:spPr>
            <a:xfrm>
              <a:off x="7149323" y="1798095"/>
              <a:ext cx="180543" cy="29544"/>
            </a:xfrm>
            <a:custGeom>
              <a:rect b="b" l="l" r="r" t="t"/>
              <a:pathLst>
                <a:path extrusionOk="0" h="1127" w="6887">
                  <a:moveTo>
                    <a:pt x="1" y="0"/>
                  </a:moveTo>
                  <a:lnTo>
                    <a:pt x="1040" y="1039"/>
                  </a:lnTo>
                  <a:cubicBezTo>
                    <a:pt x="1083" y="1097"/>
                    <a:pt x="1156" y="1126"/>
                    <a:pt x="1242" y="1126"/>
                  </a:cubicBezTo>
                  <a:lnTo>
                    <a:pt x="5645" y="1126"/>
                  </a:lnTo>
                  <a:cubicBezTo>
                    <a:pt x="5717" y="1126"/>
                    <a:pt x="5804" y="1097"/>
                    <a:pt x="5847" y="1039"/>
                  </a:cubicBezTo>
                  <a:lnTo>
                    <a:pt x="6887" y="0"/>
                  </a:lnTo>
                  <a:lnTo>
                    <a:pt x="6064" y="0"/>
                  </a:lnTo>
                  <a:lnTo>
                    <a:pt x="5515" y="549"/>
                  </a:lnTo>
                  <a:lnTo>
                    <a:pt x="1358" y="549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7"/>
            <p:cNvSpPr/>
            <p:nvPr/>
          </p:nvSpPr>
          <p:spPr>
            <a:xfrm>
              <a:off x="7052826" y="1562317"/>
              <a:ext cx="372777" cy="188119"/>
            </a:xfrm>
            <a:custGeom>
              <a:rect b="b" l="l" r="r" t="t"/>
              <a:pathLst>
                <a:path extrusionOk="0" h="7176" w="14220">
                  <a:moveTo>
                    <a:pt x="1" y="1"/>
                  </a:moveTo>
                  <a:lnTo>
                    <a:pt x="1" y="7175"/>
                  </a:lnTo>
                  <a:lnTo>
                    <a:pt x="14220" y="7175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7"/>
            <p:cNvSpPr/>
            <p:nvPr/>
          </p:nvSpPr>
          <p:spPr>
            <a:xfrm>
              <a:off x="7052826" y="1562317"/>
              <a:ext cx="139674" cy="188119"/>
            </a:xfrm>
            <a:custGeom>
              <a:rect b="b" l="l" r="r" t="t"/>
              <a:pathLst>
                <a:path extrusionOk="0" h="7176" w="5328">
                  <a:moveTo>
                    <a:pt x="1" y="1"/>
                  </a:moveTo>
                  <a:lnTo>
                    <a:pt x="1" y="7175"/>
                  </a:lnTo>
                  <a:lnTo>
                    <a:pt x="5327" y="7175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7"/>
            <p:cNvSpPr/>
            <p:nvPr/>
          </p:nvSpPr>
          <p:spPr>
            <a:xfrm>
              <a:off x="7087639" y="1601692"/>
              <a:ext cx="44697" cy="25376"/>
            </a:xfrm>
            <a:custGeom>
              <a:rect b="b" l="l" r="r" t="t"/>
              <a:pathLst>
                <a:path extrusionOk="0" h="968" w="1705">
                  <a:moveTo>
                    <a:pt x="189" y="0"/>
                  </a:moveTo>
                  <a:cubicBezTo>
                    <a:pt x="87" y="0"/>
                    <a:pt x="1" y="72"/>
                    <a:pt x="1" y="173"/>
                  </a:cubicBezTo>
                  <a:lnTo>
                    <a:pt x="1" y="794"/>
                  </a:lnTo>
                  <a:cubicBezTo>
                    <a:pt x="1" y="881"/>
                    <a:pt x="87" y="967"/>
                    <a:pt x="189" y="967"/>
                  </a:cubicBezTo>
                  <a:lnTo>
                    <a:pt x="1517" y="967"/>
                  </a:lnTo>
                  <a:cubicBezTo>
                    <a:pt x="1618" y="967"/>
                    <a:pt x="1704" y="881"/>
                    <a:pt x="1704" y="794"/>
                  </a:cubicBezTo>
                  <a:lnTo>
                    <a:pt x="1704" y="173"/>
                  </a:lnTo>
                  <a:cubicBezTo>
                    <a:pt x="1704" y="72"/>
                    <a:pt x="1618" y="0"/>
                    <a:pt x="15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7"/>
            <p:cNvSpPr/>
            <p:nvPr/>
          </p:nvSpPr>
          <p:spPr>
            <a:xfrm>
              <a:off x="7077442" y="1642561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27"/>
            <p:cNvSpPr/>
            <p:nvPr/>
          </p:nvSpPr>
          <p:spPr>
            <a:xfrm>
              <a:off x="7122846" y="1671686"/>
              <a:ext cx="44670" cy="25769"/>
            </a:xfrm>
            <a:custGeom>
              <a:rect b="b" l="l" r="r" t="t"/>
              <a:pathLst>
                <a:path extrusionOk="0" h="983" w="1704">
                  <a:moveTo>
                    <a:pt x="188" y="1"/>
                  </a:moveTo>
                  <a:cubicBezTo>
                    <a:pt x="87" y="1"/>
                    <a:pt x="0" y="87"/>
                    <a:pt x="0" y="188"/>
                  </a:cubicBezTo>
                  <a:lnTo>
                    <a:pt x="0" y="795"/>
                  </a:lnTo>
                  <a:cubicBezTo>
                    <a:pt x="0" y="896"/>
                    <a:pt x="87" y="982"/>
                    <a:pt x="188" y="982"/>
                  </a:cubicBezTo>
                  <a:lnTo>
                    <a:pt x="1516" y="982"/>
                  </a:lnTo>
                  <a:cubicBezTo>
                    <a:pt x="1617" y="982"/>
                    <a:pt x="1704" y="896"/>
                    <a:pt x="1704" y="795"/>
                  </a:cubicBezTo>
                  <a:lnTo>
                    <a:pt x="1704" y="188"/>
                  </a:lnTo>
                  <a:cubicBezTo>
                    <a:pt x="1704" y="87"/>
                    <a:pt x="1617" y="1"/>
                    <a:pt x="15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27"/>
            <p:cNvSpPr/>
            <p:nvPr/>
          </p:nvSpPr>
          <p:spPr>
            <a:xfrm>
              <a:off x="7077442" y="1712948"/>
              <a:ext cx="100299" cy="15152"/>
            </a:xfrm>
            <a:custGeom>
              <a:rect b="b" l="l" r="r" t="t"/>
              <a:pathLst>
                <a:path extrusionOk="0" h="578" w="3826">
                  <a:moveTo>
                    <a:pt x="390" y="0"/>
                  </a:moveTo>
                  <a:cubicBezTo>
                    <a:pt x="0" y="0"/>
                    <a:pt x="0" y="578"/>
                    <a:pt x="390" y="578"/>
                  </a:cubicBezTo>
                  <a:lnTo>
                    <a:pt x="3436" y="578"/>
                  </a:lnTo>
                  <a:cubicBezTo>
                    <a:pt x="3825" y="578"/>
                    <a:pt x="3825" y="0"/>
                    <a:pt x="343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7"/>
            <p:cNvSpPr/>
            <p:nvPr/>
          </p:nvSpPr>
          <p:spPr>
            <a:xfrm>
              <a:off x="7228807" y="1623922"/>
              <a:ext cx="51041" cy="79589"/>
            </a:xfrm>
            <a:custGeom>
              <a:rect b="b" l="l" r="r" t="t"/>
              <a:pathLst>
                <a:path extrusionOk="0" h="3036" w="1947">
                  <a:moveTo>
                    <a:pt x="1529" y="1"/>
                  </a:moveTo>
                  <a:cubicBezTo>
                    <a:pt x="1462" y="1"/>
                    <a:pt x="1392" y="27"/>
                    <a:pt x="1328" y="90"/>
                  </a:cubicBezTo>
                  <a:lnTo>
                    <a:pt x="116" y="1317"/>
                  </a:lnTo>
                  <a:cubicBezTo>
                    <a:pt x="0" y="1433"/>
                    <a:pt x="0" y="1606"/>
                    <a:pt x="116" y="1722"/>
                  </a:cubicBezTo>
                  <a:lnTo>
                    <a:pt x="1328" y="2949"/>
                  </a:lnTo>
                  <a:cubicBezTo>
                    <a:pt x="1386" y="2992"/>
                    <a:pt x="1458" y="3035"/>
                    <a:pt x="1530" y="3035"/>
                  </a:cubicBezTo>
                  <a:cubicBezTo>
                    <a:pt x="1790" y="3035"/>
                    <a:pt x="1920" y="2718"/>
                    <a:pt x="1747" y="2544"/>
                  </a:cubicBezTo>
                  <a:lnTo>
                    <a:pt x="722" y="1520"/>
                  </a:lnTo>
                  <a:lnTo>
                    <a:pt x="1747" y="495"/>
                  </a:lnTo>
                  <a:cubicBezTo>
                    <a:pt x="1947" y="295"/>
                    <a:pt x="1754" y="1"/>
                    <a:pt x="152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7"/>
            <p:cNvSpPr/>
            <p:nvPr/>
          </p:nvSpPr>
          <p:spPr>
            <a:xfrm>
              <a:off x="7342449" y="1624079"/>
              <a:ext cx="50988" cy="79431"/>
            </a:xfrm>
            <a:custGeom>
              <a:rect b="b" l="l" r="r" t="t"/>
              <a:pathLst>
                <a:path extrusionOk="0" h="3030" w="1945">
                  <a:moveTo>
                    <a:pt x="420" y="1"/>
                  </a:moveTo>
                  <a:cubicBezTo>
                    <a:pt x="194" y="1"/>
                    <a:pt x="0" y="291"/>
                    <a:pt x="212" y="503"/>
                  </a:cubicBezTo>
                  <a:lnTo>
                    <a:pt x="1223" y="1514"/>
                  </a:lnTo>
                  <a:lnTo>
                    <a:pt x="212" y="2538"/>
                  </a:lnTo>
                  <a:cubicBezTo>
                    <a:pt x="25" y="2712"/>
                    <a:pt x="155" y="3029"/>
                    <a:pt x="415" y="3029"/>
                  </a:cubicBezTo>
                  <a:cubicBezTo>
                    <a:pt x="487" y="3029"/>
                    <a:pt x="559" y="2986"/>
                    <a:pt x="617" y="2943"/>
                  </a:cubicBezTo>
                  <a:lnTo>
                    <a:pt x="1844" y="1716"/>
                  </a:lnTo>
                  <a:cubicBezTo>
                    <a:pt x="1945" y="1600"/>
                    <a:pt x="1945" y="1427"/>
                    <a:pt x="1844" y="1311"/>
                  </a:cubicBezTo>
                  <a:lnTo>
                    <a:pt x="617" y="84"/>
                  </a:lnTo>
                  <a:cubicBezTo>
                    <a:pt x="555" y="26"/>
                    <a:pt x="486" y="1"/>
                    <a:pt x="42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7"/>
            <p:cNvSpPr/>
            <p:nvPr/>
          </p:nvSpPr>
          <p:spPr>
            <a:xfrm>
              <a:off x="7287450" y="1614485"/>
              <a:ext cx="48734" cy="98490"/>
            </a:xfrm>
            <a:custGeom>
              <a:rect b="b" l="l" r="r" t="t"/>
              <a:pathLst>
                <a:path extrusionOk="0" h="3757" w="1859">
                  <a:moveTo>
                    <a:pt x="1494" y="1"/>
                  </a:moveTo>
                  <a:cubicBezTo>
                    <a:pt x="1388" y="1"/>
                    <a:pt x="1281" y="57"/>
                    <a:pt x="1228" y="191"/>
                  </a:cubicBezTo>
                  <a:lnTo>
                    <a:pt x="73" y="3366"/>
                  </a:lnTo>
                  <a:cubicBezTo>
                    <a:pt x="1" y="3554"/>
                    <a:pt x="131" y="3742"/>
                    <a:pt x="333" y="3756"/>
                  </a:cubicBezTo>
                  <a:cubicBezTo>
                    <a:pt x="463" y="3756"/>
                    <a:pt x="564" y="3684"/>
                    <a:pt x="607" y="3568"/>
                  </a:cubicBezTo>
                  <a:lnTo>
                    <a:pt x="1776" y="393"/>
                  </a:lnTo>
                  <a:cubicBezTo>
                    <a:pt x="1858" y="165"/>
                    <a:pt x="1676" y="1"/>
                    <a:pt x="149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28"/>
          <p:cNvSpPr txBox="1"/>
          <p:nvPr/>
        </p:nvSpPr>
        <p:spPr>
          <a:xfrm>
            <a:off x="327925" y="2956963"/>
            <a:ext cx="1813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Conectividad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988" name="Google Shape;1988;p28"/>
          <p:cNvSpPr/>
          <p:nvPr/>
        </p:nvSpPr>
        <p:spPr>
          <a:xfrm>
            <a:off x="829588" y="1674181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89" name="Google Shape;1989;p28"/>
          <p:cNvSpPr/>
          <p:nvPr/>
        </p:nvSpPr>
        <p:spPr>
          <a:xfrm>
            <a:off x="2443338" y="1670844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90" name="Google Shape;1990;p28"/>
          <p:cNvSpPr/>
          <p:nvPr/>
        </p:nvSpPr>
        <p:spPr>
          <a:xfrm>
            <a:off x="3998763" y="1670844"/>
            <a:ext cx="806400" cy="8064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91" name="Google Shape;1991;p28"/>
          <p:cNvSpPr/>
          <p:nvPr/>
        </p:nvSpPr>
        <p:spPr>
          <a:xfrm>
            <a:off x="5539801" y="1670844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992" name="Google Shape;1992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Técnica</a:t>
            </a:r>
            <a:endParaRPr/>
          </a:p>
        </p:txBody>
      </p:sp>
      <p:cxnSp>
        <p:nvCxnSpPr>
          <p:cNvPr id="1993" name="Google Shape;1993;p28"/>
          <p:cNvCxnSpPr>
            <a:stCxn id="1988" idx="4"/>
            <a:endCxn id="1987" idx="0"/>
          </p:cNvCxnSpPr>
          <p:nvPr/>
        </p:nvCxnSpPr>
        <p:spPr>
          <a:xfrm flipH="1">
            <a:off x="1234888" y="2487181"/>
            <a:ext cx="1200" cy="469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4" name="Google Shape;1994;p28"/>
          <p:cNvCxnSpPr>
            <a:stCxn id="1989" idx="4"/>
            <a:endCxn id="1995" idx="0"/>
          </p:cNvCxnSpPr>
          <p:nvPr/>
        </p:nvCxnSpPr>
        <p:spPr>
          <a:xfrm>
            <a:off x="2849838" y="2483844"/>
            <a:ext cx="0" cy="1095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6" name="Google Shape;1996;p28"/>
          <p:cNvCxnSpPr>
            <a:stCxn id="1990" idx="4"/>
            <a:endCxn id="1997" idx="0"/>
          </p:cNvCxnSpPr>
          <p:nvPr/>
        </p:nvCxnSpPr>
        <p:spPr>
          <a:xfrm flipH="1">
            <a:off x="4398063" y="2477244"/>
            <a:ext cx="3900" cy="479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8" name="Google Shape;1998;p28"/>
          <p:cNvCxnSpPr>
            <a:stCxn id="1991" idx="4"/>
            <a:endCxn id="1999" idx="0"/>
          </p:cNvCxnSpPr>
          <p:nvPr/>
        </p:nvCxnSpPr>
        <p:spPr>
          <a:xfrm>
            <a:off x="5946301" y="2483844"/>
            <a:ext cx="0" cy="1374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0" name="Google Shape;2000;p28"/>
          <p:cNvCxnSpPr>
            <a:stCxn id="1988" idx="6"/>
            <a:endCxn id="1989" idx="2"/>
          </p:cNvCxnSpPr>
          <p:nvPr/>
        </p:nvCxnSpPr>
        <p:spPr>
          <a:xfrm flipH="1" rot="10800000">
            <a:off x="1642588" y="2077381"/>
            <a:ext cx="800700" cy="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1" name="Google Shape;2001;p28"/>
          <p:cNvCxnSpPr>
            <a:stCxn id="1989" idx="6"/>
            <a:endCxn id="1990" idx="2"/>
          </p:cNvCxnSpPr>
          <p:nvPr/>
        </p:nvCxnSpPr>
        <p:spPr>
          <a:xfrm flipH="1" rot="10800000">
            <a:off x="3256338" y="2074044"/>
            <a:ext cx="742500" cy="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2" name="Google Shape;2002;p28"/>
          <p:cNvCxnSpPr>
            <a:stCxn id="1990" idx="6"/>
            <a:endCxn id="1991" idx="2"/>
          </p:cNvCxnSpPr>
          <p:nvPr/>
        </p:nvCxnSpPr>
        <p:spPr>
          <a:xfrm>
            <a:off x="4805163" y="2074044"/>
            <a:ext cx="734700" cy="3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28"/>
          <p:cNvSpPr txBox="1"/>
          <p:nvPr/>
        </p:nvSpPr>
        <p:spPr>
          <a:xfrm>
            <a:off x="1796825" y="3579650"/>
            <a:ext cx="21060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Personal capacitado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997" name="Google Shape;1997;p28"/>
          <p:cNvSpPr txBox="1"/>
          <p:nvPr/>
        </p:nvSpPr>
        <p:spPr>
          <a:xfrm>
            <a:off x="3491175" y="2956975"/>
            <a:ext cx="18138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Análisis de escalabilidad</a:t>
            </a:r>
            <a:endParaRPr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1999" name="Google Shape;1999;p28"/>
          <p:cNvSpPr txBox="1"/>
          <p:nvPr/>
        </p:nvSpPr>
        <p:spPr>
          <a:xfrm>
            <a:off x="5039388" y="3858350"/>
            <a:ext cx="181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Pruebas piloto</a:t>
            </a:r>
            <a:endParaRPr b="1"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sp>
        <p:nvSpPr>
          <p:cNvPr id="2003" name="Google Shape;2003;p28"/>
          <p:cNvSpPr/>
          <p:nvPr/>
        </p:nvSpPr>
        <p:spPr>
          <a:xfrm>
            <a:off x="7161351" y="1683756"/>
            <a:ext cx="813000" cy="813000"/>
          </a:xfrm>
          <a:prstGeom prst="ellipse">
            <a:avLst/>
          </a:prstGeom>
          <a:noFill/>
          <a:ln cap="flat" cmpd="sng" w="9525">
            <a:solidFill>
              <a:srgbClr val="203B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ncode Sans"/>
              <a:ea typeface="Encode Sans"/>
              <a:cs typeface="Encode Sans"/>
              <a:sym typeface="Encode Sans"/>
            </a:endParaRPr>
          </a:p>
        </p:txBody>
      </p:sp>
      <p:cxnSp>
        <p:nvCxnSpPr>
          <p:cNvPr id="2004" name="Google Shape;2004;p28"/>
          <p:cNvCxnSpPr>
            <a:stCxn id="2003" idx="4"/>
            <a:endCxn id="2005" idx="0"/>
          </p:cNvCxnSpPr>
          <p:nvPr/>
        </p:nvCxnSpPr>
        <p:spPr>
          <a:xfrm>
            <a:off x="7567851" y="2496756"/>
            <a:ext cx="1200" cy="54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6" name="Google Shape;2006;p28"/>
          <p:cNvCxnSpPr>
            <a:stCxn id="1991" idx="6"/>
            <a:endCxn id="2003" idx="2"/>
          </p:cNvCxnSpPr>
          <p:nvPr/>
        </p:nvCxnSpPr>
        <p:spPr>
          <a:xfrm>
            <a:off x="6352801" y="2077344"/>
            <a:ext cx="808500" cy="129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5" name="Google Shape;2005;p28"/>
          <p:cNvSpPr txBox="1"/>
          <p:nvPr/>
        </p:nvSpPr>
        <p:spPr>
          <a:xfrm>
            <a:off x="6246363" y="3040325"/>
            <a:ext cx="26454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Doppio One"/>
                <a:ea typeface="Doppio One"/>
                <a:cs typeface="Doppio One"/>
                <a:sym typeface="Doppio One"/>
              </a:rPr>
              <a:t>Mantenimiento y soporte técnico</a:t>
            </a:r>
            <a:endParaRPr b="1" sz="1800">
              <a:solidFill>
                <a:schemeClr val="dk1"/>
              </a:solidFill>
              <a:latin typeface="Doppio One"/>
              <a:ea typeface="Doppio One"/>
              <a:cs typeface="Doppio One"/>
              <a:sym typeface="Doppio One"/>
            </a:endParaRPr>
          </a:p>
        </p:txBody>
      </p:sp>
      <p:grpSp>
        <p:nvGrpSpPr>
          <p:cNvPr id="2007" name="Google Shape;2007;p28"/>
          <p:cNvGrpSpPr/>
          <p:nvPr/>
        </p:nvGrpSpPr>
        <p:grpSpPr>
          <a:xfrm>
            <a:off x="1067678" y="1908916"/>
            <a:ext cx="334290" cy="362677"/>
            <a:chOff x="3095178" y="1502716"/>
            <a:chExt cx="334290" cy="362677"/>
          </a:xfrm>
        </p:grpSpPr>
        <p:sp>
          <p:nvSpPr>
            <p:cNvPr id="2008" name="Google Shape;2008;p28"/>
            <p:cNvSpPr/>
            <p:nvPr/>
          </p:nvSpPr>
          <p:spPr>
            <a:xfrm>
              <a:off x="3125351" y="1502716"/>
              <a:ext cx="304117" cy="304117"/>
            </a:xfrm>
            <a:custGeom>
              <a:rect b="b" l="l" r="r" t="t"/>
              <a:pathLst>
                <a:path extrusionOk="0" h="11581" w="11581">
                  <a:moveTo>
                    <a:pt x="5790" y="0"/>
                  </a:moveTo>
                  <a:cubicBezTo>
                    <a:pt x="2594" y="0"/>
                    <a:pt x="0" y="2594"/>
                    <a:pt x="0" y="5790"/>
                  </a:cubicBezTo>
                  <a:cubicBezTo>
                    <a:pt x="0" y="8987"/>
                    <a:pt x="2594" y="11580"/>
                    <a:pt x="5790" y="11580"/>
                  </a:cubicBezTo>
                  <a:cubicBezTo>
                    <a:pt x="8987" y="11580"/>
                    <a:pt x="11580" y="8987"/>
                    <a:pt x="11580" y="5790"/>
                  </a:cubicBezTo>
                  <a:cubicBezTo>
                    <a:pt x="11580" y="2594"/>
                    <a:pt x="8987" y="0"/>
                    <a:pt x="57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8"/>
            <p:cNvSpPr/>
            <p:nvPr/>
          </p:nvSpPr>
          <p:spPr>
            <a:xfrm>
              <a:off x="3095178" y="1505973"/>
              <a:ext cx="289306" cy="300887"/>
            </a:xfrm>
            <a:custGeom>
              <a:rect b="b" l="l" r="r" t="t"/>
              <a:pathLst>
                <a:path extrusionOk="0" h="11458" w="11017">
                  <a:moveTo>
                    <a:pt x="5752" y="1"/>
                  </a:moveTo>
                  <a:cubicBezTo>
                    <a:pt x="1963" y="785"/>
                    <a:pt x="1" y="5006"/>
                    <a:pt x="1838" y="8413"/>
                  </a:cubicBezTo>
                  <a:cubicBezTo>
                    <a:pt x="2909" y="10399"/>
                    <a:pt x="4916" y="11458"/>
                    <a:pt x="6949" y="11458"/>
                  </a:cubicBezTo>
                  <a:cubicBezTo>
                    <a:pt x="8403" y="11458"/>
                    <a:pt x="9870" y="10915"/>
                    <a:pt x="11016" y="9781"/>
                  </a:cubicBezTo>
                  <a:lnTo>
                    <a:pt x="11016" y="9781"/>
                  </a:lnTo>
                  <a:cubicBezTo>
                    <a:pt x="10624" y="9858"/>
                    <a:pt x="10231" y="9896"/>
                    <a:pt x="9839" y="9896"/>
                  </a:cubicBezTo>
                  <a:cubicBezTo>
                    <a:pt x="7485" y="9896"/>
                    <a:pt x="5370" y="8480"/>
                    <a:pt x="4480" y="6317"/>
                  </a:cubicBezTo>
                  <a:cubicBezTo>
                    <a:pt x="3580" y="4145"/>
                    <a:pt x="4087" y="1647"/>
                    <a:pt x="575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8"/>
            <p:cNvSpPr/>
            <p:nvPr/>
          </p:nvSpPr>
          <p:spPr>
            <a:xfrm>
              <a:off x="3125351" y="1503215"/>
              <a:ext cx="303854" cy="303356"/>
            </a:xfrm>
            <a:custGeom>
              <a:rect b="b" l="l" r="r" t="t"/>
              <a:pathLst>
                <a:path extrusionOk="0" h="11552" w="11571">
                  <a:moveTo>
                    <a:pt x="5570" y="2881"/>
                  </a:moveTo>
                  <a:lnTo>
                    <a:pt x="5570" y="5551"/>
                  </a:lnTo>
                  <a:lnTo>
                    <a:pt x="2230" y="5551"/>
                  </a:lnTo>
                  <a:cubicBezTo>
                    <a:pt x="2240" y="4642"/>
                    <a:pt x="2402" y="3733"/>
                    <a:pt x="2708" y="2881"/>
                  </a:cubicBezTo>
                  <a:close/>
                  <a:moveTo>
                    <a:pt x="8872" y="2881"/>
                  </a:moveTo>
                  <a:cubicBezTo>
                    <a:pt x="9168" y="3733"/>
                    <a:pt x="9331" y="4642"/>
                    <a:pt x="9350" y="5551"/>
                  </a:cubicBezTo>
                  <a:lnTo>
                    <a:pt x="6010" y="5551"/>
                  </a:lnTo>
                  <a:lnTo>
                    <a:pt x="6010" y="2881"/>
                  </a:lnTo>
                  <a:close/>
                  <a:moveTo>
                    <a:pt x="5560" y="5991"/>
                  </a:moveTo>
                  <a:lnTo>
                    <a:pt x="5560" y="8671"/>
                  </a:lnTo>
                  <a:lnTo>
                    <a:pt x="2708" y="8671"/>
                  </a:lnTo>
                  <a:cubicBezTo>
                    <a:pt x="2402" y="7810"/>
                    <a:pt x="2240" y="6901"/>
                    <a:pt x="2230" y="5991"/>
                  </a:cubicBezTo>
                  <a:close/>
                  <a:moveTo>
                    <a:pt x="9350" y="5991"/>
                  </a:moveTo>
                  <a:cubicBezTo>
                    <a:pt x="9331" y="6901"/>
                    <a:pt x="9168" y="7810"/>
                    <a:pt x="8872" y="8671"/>
                  </a:cubicBezTo>
                  <a:lnTo>
                    <a:pt x="8872" y="8661"/>
                  </a:lnTo>
                  <a:lnTo>
                    <a:pt x="6010" y="8661"/>
                  </a:lnTo>
                  <a:lnTo>
                    <a:pt x="6010" y="5991"/>
                  </a:lnTo>
                  <a:close/>
                  <a:moveTo>
                    <a:pt x="5570" y="0"/>
                  </a:moveTo>
                  <a:lnTo>
                    <a:pt x="5570" y="2431"/>
                  </a:lnTo>
                  <a:lnTo>
                    <a:pt x="2881" y="2431"/>
                  </a:lnTo>
                  <a:cubicBezTo>
                    <a:pt x="3484" y="1044"/>
                    <a:pt x="4460" y="106"/>
                    <a:pt x="5570" y="0"/>
                  </a:cubicBezTo>
                  <a:lnTo>
                    <a:pt x="5570" y="0"/>
                  </a:lnTo>
                  <a:cubicBezTo>
                    <a:pt x="4977" y="20"/>
                    <a:pt x="4402" y="125"/>
                    <a:pt x="3847" y="316"/>
                  </a:cubicBezTo>
                  <a:cubicBezTo>
                    <a:pt x="3264" y="823"/>
                    <a:pt x="2766" y="1551"/>
                    <a:pt x="2412" y="2431"/>
                  </a:cubicBezTo>
                  <a:lnTo>
                    <a:pt x="1062" y="2431"/>
                  </a:lnTo>
                  <a:cubicBezTo>
                    <a:pt x="957" y="2575"/>
                    <a:pt x="861" y="2718"/>
                    <a:pt x="775" y="2871"/>
                  </a:cubicBezTo>
                  <a:lnTo>
                    <a:pt x="2240" y="2871"/>
                  </a:lnTo>
                  <a:cubicBezTo>
                    <a:pt x="1952" y="3742"/>
                    <a:pt x="1799" y="4642"/>
                    <a:pt x="1780" y="5551"/>
                  </a:cubicBezTo>
                  <a:lnTo>
                    <a:pt x="0" y="5551"/>
                  </a:lnTo>
                  <a:lnTo>
                    <a:pt x="0" y="5771"/>
                  </a:lnTo>
                  <a:lnTo>
                    <a:pt x="0" y="5991"/>
                  </a:lnTo>
                  <a:lnTo>
                    <a:pt x="1780" y="5991"/>
                  </a:lnTo>
                  <a:cubicBezTo>
                    <a:pt x="1799" y="6901"/>
                    <a:pt x="1952" y="7800"/>
                    <a:pt x="2240" y="8661"/>
                  </a:cubicBezTo>
                  <a:lnTo>
                    <a:pt x="775" y="8661"/>
                  </a:lnTo>
                  <a:cubicBezTo>
                    <a:pt x="861" y="8815"/>
                    <a:pt x="957" y="8968"/>
                    <a:pt x="1062" y="9111"/>
                  </a:cubicBezTo>
                  <a:lnTo>
                    <a:pt x="2412" y="9111"/>
                  </a:lnTo>
                  <a:cubicBezTo>
                    <a:pt x="2766" y="9992"/>
                    <a:pt x="3264" y="10719"/>
                    <a:pt x="3847" y="11226"/>
                  </a:cubicBezTo>
                  <a:cubicBezTo>
                    <a:pt x="4398" y="11416"/>
                    <a:pt x="4968" y="11531"/>
                    <a:pt x="5556" y="11551"/>
                  </a:cubicBezTo>
                  <a:lnTo>
                    <a:pt x="5556" y="11551"/>
                  </a:lnTo>
                  <a:cubicBezTo>
                    <a:pt x="4457" y="11434"/>
                    <a:pt x="3483" y="10497"/>
                    <a:pt x="2881" y="9111"/>
                  </a:cubicBezTo>
                  <a:lnTo>
                    <a:pt x="5560" y="9111"/>
                  </a:lnTo>
                  <a:lnTo>
                    <a:pt x="5560" y="11551"/>
                  </a:lnTo>
                  <a:lnTo>
                    <a:pt x="5560" y="11551"/>
                  </a:lnTo>
                  <a:cubicBezTo>
                    <a:pt x="5559" y="11551"/>
                    <a:pt x="5557" y="11551"/>
                    <a:pt x="5556" y="11551"/>
                  </a:cubicBezTo>
                  <a:lnTo>
                    <a:pt x="5556" y="11551"/>
                  </a:lnTo>
                  <a:cubicBezTo>
                    <a:pt x="5557" y="11551"/>
                    <a:pt x="5559" y="11552"/>
                    <a:pt x="5560" y="11552"/>
                  </a:cubicBezTo>
                  <a:lnTo>
                    <a:pt x="5560" y="11551"/>
                  </a:lnTo>
                  <a:lnTo>
                    <a:pt x="5560" y="11551"/>
                  </a:lnTo>
                  <a:cubicBezTo>
                    <a:pt x="5564" y="11552"/>
                    <a:pt x="5567" y="11552"/>
                    <a:pt x="5570" y="11552"/>
                  </a:cubicBezTo>
                  <a:lnTo>
                    <a:pt x="6010" y="11552"/>
                  </a:lnTo>
                  <a:lnTo>
                    <a:pt x="6010" y="9111"/>
                  </a:lnTo>
                  <a:lnTo>
                    <a:pt x="8690" y="9111"/>
                  </a:lnTo>
                  <a:cubicBezTo>
                    <a:pt x="8087" y="10499"/>
                    <a:pt x="7120" y="11437"/>
                    <a:pt x="6010" y="11552"/>
                  </a:cubicBezTo>
                  <a:cubicBezTo>
                    <a:pt x="6594" y="11533"/>
                    <a:pt x="7178" y="11418"/>
                    <a:pt x="7733" y="11226"/>
                  </a:cubicBezTo>
                  <a:cubicBezTo>
                    <a:pt x="8317" y="10719"/>
                    <a:pt x="8805" y="9992"/>
                    <a:pt x="9168" y="9111"/>
                  </a:cubicBezTo>
                  <a:lnTo>
                    <a:pt x="10518" y="9111"/>
                  </a:lnTo>
                  <a:cubicBezTo>
                    <a:pt x="10614" y="8968"/>
                    <a:pt x="10709" y="8824"/>
                    <a:pt x="10805" y="8671"/>
                  </a:cubicBezTo>
                  <a:lnTo>
                    <a:pt x="9341" y="8671"/>
                  </a:lnTo>
                  <a:cubicBezTo>
                    <a:pt x="9618" y="7800"/>
                    <a:pt x="9771" y="6901"/>
                    <a:pt x="9790" y="5991"/>
                  </a:cubicBezTo>
                  <a:lnTo>
                    <a:pt x="11571" y="5991"/>
                  </a:lnTo>
                  <a:lnTo>
                    <a:pt x="11571" y="5771"/>
                  </a:lnTo>
                  <a:lnTo>
                    <a:pt x="11571" y="5551"/>
                  </a:lnTo>
                  <a:lnTo>
                    <a:pt x="9790" y="5551"/>
                  </a:lnTo>
                  <a:cubicBezTo>
                    <a:pt x="9771" y="4642"/>
                    <a:pt x="9618" y="3742"/>
                    <a:pt x="9341" y="2881"/>
                  </a:cubicBezTo>
                  <a:lnTo>
                    <a:pt x="10805" y="2881"/>
                  </a:lnTo>
                  <a:cubicBezTo>
                    <a:pt x="10709" y="2728"/>
                    <a:pt x="10614" y="2575"/>
                    <a:pt x="10518" y="2431"/>
                  </a:cubicBezTo>
                  <a:lnTo>
                    <a:pt x="9168" y="2431"/>
                  </a:lnTo>
                  <a:cubicBezTo>
                    <a:pt x="8805" y="1551"/>
                    <a:pt x="8317" y="823"/>
                    <a:pt x="7733" y="316"/>
                  </a:cubicBezTo>
                  <a:cubicBezTo>
                    <a:pt x="7178" y="125"/>
                    <a:pt x="6594" y="10"/>
                    <a:pt x="6010" y="0"/>
                  </a:cubicBezTo>
                  <a:lnTo>
                    <a:pt x="6010" y="0"/>
                  </a:lnTo>
                  <a:cubicBezTo>
                    <a:pt x="7120" y="106"/>
                    <a:pt x="8087" y="1044"/>
                    <a:pt x="8699" y="2431"/>
                  </a:cubicBezTo>
                  <a:lnTo>
                    <a:pt x="6010" y="2431"/>
                  </a:lnTo>
                  <a:lnTo>
                    <a:pt x="60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8"/>
            <p:cNvSpPr/>
            <p:nvPr/>
          </p:nvSpPr>
          <p:spPr>
            <a:xfrm>
              <a:off x="3125351" y="1505973"/>
              <a:ext cx="229224" cy="300598"/>
            </a:xfrm>
            <a:custGeom>
              <a:rect b="b" l="l" r="r" t="t"/>
              <a:pathLst>
                <a:path extrusionOk="0" h="11447" w="8729">
                  <a:moveTo>
                    <a:pt x="4594" y="1"/>
                  </a:moveTo>
                  <a:lnTo>
                    <a:pt x="4594" y="1"/>
                  </a:lnTo>
                  <a:cubicBezTo>
                    <a:pt x="4345" y="58"/>
                    <a:pt x="4096" y="125"/>
                    <a:pt x="3847" y="211"/>
                  </a:cubicBezTo>
                  <a:cubicBezTo>
                    <a:pt x="3264" y="718"/>
                    <a:pt x="2766" y="1446"/>
                    <a:pt x="2412" y="2326"/>
                  </a:cubicBezTo>
                  <a:lnTo>
                    <a:pt x="1062" y="2326"/>
                  </a:lnTo>
                  <a:cubicBezTo>
                    <a:pt x="957" y="2470"/>
                    <a:pt x="861" y="2613"/>
                    <a:pt x="775" y="2766"/>
                  </a:cubicBezTo>
                  <a:lnTo>
                    <a:pt x="2240" y="2766"/>
                  </a:lnTo>
                  <a:cubicBezTo>
                    <a:pt x="1952" y="3637"/>
                    <a:pt x="1799" y="4537"/>
                    <a:pt x="1780" y="5446"/>
                  </a:cubicBezTo>
                  <a:lnTo>
                    <a:pt x="0" y="5446"/>
                  </a:lnTo>
                  <a:lnTo>
                    <a:pt x="0" y="5666"/>
                  </a:lnTo>
                  <a:lnTo>
                    <a:pt x="0" y="5886"/>
                  </a:lnTo>
                  <a:lnTo>
                    <a:pt x="1780" y="5886"/>
                  </a:lnTo>
                  <a:cubicBezTo>
                    <a:pt x="1799" y="6796"/>
                    <a:pt x="1952" y="7695"/>
                    <a:pt x="2240" y="8556"/>
                  </a:cubicBezTo>
                  <a:lnTo>
                    <a:pt x="775" y="8556"/>
                  </a:lnTo>
                  <a:cubicBezTo>
                    <a:pt x="861" y="8710"/>
                    <a:pt x="957" y="8863"/>
                    <a:pt x="1062" y="9006"/>
                  </a:cubicBezTo>
                  <a:lnTo>
                    <a:pt x="2412" y="9006"/>
                  </a:lnTo>
                  <a:cubicBezTo>
                    <a:pt x="2766" y="9887"/>
                    <a:pt x="3264" y="10614"/>
                    <a:pt x="3847" y="11121"/>
                  </a:cubicBezTo>
                  <a:cubicBezTo>
                    <a:pt x="4402" y="11313"/>
                    <a:pt x="4977" y="11428"/>
                    <a:pt x="5570" y="11447"/>
                  </a:cubicBezTo>
                  <a:cubicBezTo>
                    <a:pt x="4460" y="11332"/>
                    <a:pt x="3484" y="10394"/>
                    <a:pt x="2881" y="9006"/>
                  </a:cubicBezTo>
                  <a:lnTo>
                    <a:pt x="5570" y="9006"/>
                  </a:lnTo>
                  <a:lnTo>
                    <a:pt x="5570" y="11447"/>
                  </a:lnTo>
                  <a:lnTo>
                    <a:pt x="6010" y="11447"/>
                  </a:lnTo>
                  <a:lnTo>
                    <a:pt x="6010" y="9246"/>
                  </a:lnTo>
                  <a:cubicBezTo>
                    <a:pt x="5647" y="9054"/>
                    <a:pt x="5302" y="8824"/>
                    <a:pt x="4986" y="8566"/>
                  </a:cubicBezTo>
                  <a:lnTo>
                    <a:pt x="2708" y="8566"/>
                  </a:lnTo>
                  <a:cubicBezTo>
                    <a:pt x="2402" y="7705"/>
                    <a:pt x="2240" y="6805"/>
                    <a:pt x="2230" y="5886"/>
                  </a:cubicBezTo>
                  <a:lnTo>
                    <a:pt x="3168" y="5886"/>
                  </a:lnTo>
                  <a:cubicBezTo>
                    <a:pt x="3120" y="5743"/>
                    <a:pt x="3082" y="5599"/>
                    <a:pt x="3053" y="5446"/>
                  </a:cubicBezTo>
                  <a:lnTo>
                    <a:pt x="2230" y="5446"/>
                  </a:lnTo>
                  <a:cubicBezTo>
                    <a:pt x="2240" y="4537"/>
                    <a:pt x="2402" y="3628"/>
                    <a:pt x="2708" y="2776"/>
                  </a:cubicBezTo>
                  <a:lnTo>
                    <a:pt x="3053" y="2776"/>
                  </a:lnTo>
                  <a:cubicBezTo>
                    <a:pt x="3082" y="2623"/>
                    <a:pt x="3130" y="2470"/>
                    <a:pt x="3168" y="2326"/>
                  </a:cubicBezTo>
                  <a:lnTo>
                    <a:pt x="2881" y="2326"/>
                  </a:lnTo>
                  <a:cubicBezTo>
                    <a:pt x="3149" y="1666"/>
                    <a:pt x="3570" y="1063"/>
                    <a:pt x="4096" y="575"/>
                  </a:cubicBezTo>
                  <a:cubicBezTo>
                    <a:pt x="4249" y="374"/>
                    <a:pt x="4422" y="183"/>
                    <a:pt x="4594" y="1"/>
                  </a:cubicBezTo>
                  <a:close/>
                  <a:moveTo>
                    <a:pt x="8231" y="9877"/>
                  </a:moveTo>
                  <a:cubicBezTo>
                    <a:pt x="7647" y="10777"/>
                    <a:pt x="6872" y="11361"/>
                    <a:pt x="6010" y="11447"/>
                  </a:cubicBezTo>
                  <a:cubicBezTo>
                    <a:pt x="6594" y="11428"/>
                    <a:pt x="7178" y="11313"/>
                    <a:pt x="7733" y="11121"/>
                  </a:cubicBezTo>
                  <a:cubicBezTo>
                    <a:pt x="8125" y="10767"/>
                    <a:pt x="8460" y="10356"/>
                    <a:pt x="8728" y="9896"/>
                  </a:cubicBezTo>
                  <a:lnTo>
                    <a:pt x="8690" y="9896"/>
                  </a:lnTo>
                  <a:cubicBezTo>
                    <a:pt x="8537" y="9896"/>
                    <a:pt x="8384" y="9887"/>
                    <a:pt x="8231" y="987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8"/>
            <p:cNvSpPr/>
            <p:nvPr/>
          </p:nvSpPr>
          <p:spPr>
            <a:xfrm>
              <a:off x="3177871" y="1795253"/>
              <a:ext cx="198814" cy="70140"/>
            </a:xfrm>
            <a:custGeom>
              <a:rect b="b" l="l" r="r" t="t"/>
              <a:pathLst>
                <a:path extrusionOk="0" h="2671" w="7571">
                  <a:moveTo>
                    <a:pt x="2450" y="0"/>
                  </a:moveTo>
                  <a:lnTo>
                    <a:pt x="584" y="670"/>
                  </a:lnTo>
                  <a:cubicBezTo>
                    <a:pt x="230" y="804"/>
                    <a:pt x="0" y="1139"/>
                    <a:pt x="0" y="1512"/>
                  </a:cubicBezTo>
                  <a:lnTo>
                    <a:pt x="0" y="2450"/>
                  </a:lnTo>
                  <a:cubicBezTo>
                    <a:pt x="0" y="2574"/>
                    <a:pt x="96" y="2670"/>
                    <a:pt x="230" y="2670"/>
                  </a:cubicBezTo>
                  <a:lnTo>
                    <a:pt x="7350" y="2670"/>
                  </a:lnTo>
                  <a:cubicBezTo>
                    <a:pt x="7475" y="2670"/>
                    <a:pt x="7570" y="2565"/>
                    <a:pt x="7570" y="2450"/>
                  </a:cubicBezTo>
                  <a:lnTo>
                    <a:pt x="7570" y="1512"/>
                  </a:lnTo>
                  <a:cubicBezTo>
                    <a:pt x="7570" y="1139"/>
                    <a:pt x="7341" y="804"/>
                    <a:pt x="6987" y="670"/>
                  </a:cubicBezTo>
                  <a:lnTo>
                    <a:pt x="5120" y="0"/>
                  </a:lnTo>
                  <a:lnTo>
                    <a:pt x="3790" y="450"/>
                  </a:lnTo>
                  <a:lnTo>
                    <a:pt x="245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8"/>
            <p:cNvSpPr/>
            <p:nvPr/>
          </p:nvSpPr>
          <p:spPr>
            <a:xfrm>
              <a:off x="3265580" y="1818624"/>
              <a:ext cx="23398" cy="46769"/>
            </a:xfrm>
            <a:custGeom>
              <a:rect b="b" l="l" r="r" t="t"/>
              <a:pathLst>
                <a:path extrusionOk="0" h="1781" w="891">
                  <a:moveTo>
                    <a:pt x="211" y="0"/>
                  </a:moveTo>
                  <a:lnTo>
                    <a:pt x="0" y="1780"/>
                  </a:lnTo>
                  <a:lnTo>
                    <a:pt x="890" y="1780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8"/>
            <p:cNvSpPr/>
            <p:nvPr/>
          </p:nvSpPr>
          <p:spPr>
            <a:xfrm>
              <a:off x="3267076" y="1806807"/>
              <a:ext cx="20378" cy="19879"/>
            </a:xfrm>
            <a:custGeom>
              <a:rect b="b" l="l" r="r" t="t"/>
              <a:pathLst>
                <a:path extrusionOk="0" h="757" w="776">
                  <a:moveTo>
                    <a:pt x="1" y="0"/>
                  </a:moveTo>
                  <a:lnTo>
                    <a:pt x="1" y="603"/>
                  </a:lnTo>
                  <a:cubicBezTo>
                    <a:pt x="1" y="689"/>
                    <a:pt x="68" y="756"/>
                    <a:pt x="154" y="756"/>
                  </a:cubicBezTo>
                  <a:lnTo>
                    <a:pt x="623" y="756"/>
                  </a:lnTo>
                  <a:cubicBezTo>
                    <a:pt x="709" y="756"/>
                    <a:pt x="776" y="689"/>
                    <a:pt x="776" y="603"/>
                  </a:cubicBezTo>
                  <a:lnTo>
                    <a:pt x="77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8"/>
            <p:cNvSpPr/>
            <p:nvPr/>
          </p:nvSpPr>
          <p:spPr>
            <a:xfrm>
              <a:off x="3341734" y="1818861"/>
              <a:ext cx="34952" cy="46533"/>
            </a:xfrm>
            <a:custGeom>
              <a:rect b="b" l="l" r="r" t="t"/>
              <a:pathLst>
                <a:path extrusionOk="0" h="1772" w="1331">
                  <a:moveTo>
                    <a:pt x="1091" y="1"/>
                  </a:moveTo>
                  <a:lnTo>
                    <a:pt x="258" y="843"/>
                  </a:lnTo>
                  <a:cubicBezTo>
                    <a:pt x="86" y="1006"/>
                    <a:pt x="0" y="1235"/>
                    <a:pt x="0" y="1474"/>
                  </a:cubicBezTo>
                  <a:lnTo>
                    <a:pt x="0" y="1771"/>
                  </a:lnTo>
                  <a:lnTo>
                    <a:pt x="1110" y="1771"/>
                  </a:lnTo>
                  <a:cubicBezTo>
                    <a:pt x="1235" y="1771"/>
                    <a:pt x="1330" y="1666"/>
                    <a:pt x="1330" y="1551"/>
                  </a:cubicBezTo>
                  <a:lnTo>
                    <a:pt x="1330" y="613"/>
                  </a:lnTo>
                  <a:cubicBezTo>
                    <a:pt x="1330" y="383"/>
                    <a:pt x="1244" y="173"/>
                    <a:pt x="10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8"/>
            <p:cNvSpPr/>
            <p:nvPr/>
          </p:nvSpPr>
          <p:spPr>
            <a:xfrm>
              <a:off x="3213060" y="1614033"/>
              <a:ext cx="128700" cy="93538"/>
            </a:xfrm>
            <a:custGeom>
              <a:rect b="b" l="l" r="r" t="t"/>
              <a:pathLst>
                <a:path extrusionOk="0" h="3562" w="4901">
                  <a:moveTo>
                    <a:pt x="1763" y="1"/>
                  </a:moveTo>
                  <a:cubicBezTo>
                    <a:pt x="785" y="1"/>
                    <a:pt x="0" y="801"/>
                    <a:pt x="0" y="1771"/>
                  </a:cubicBezTo>
                  <a:lnTo>
                    <a:pt x="0" y="2307"/>
                  </a:lnTo>
                  <a:cubicBezTo>
                    <a:pt x="0" y="2547"/>
                    <a:pt x="38" y="2786"/>
                    <a:pt x="115" y="3006"/>
                  </a:cubicBezTo>
                  <a:lnTo>
                    <a:pt x="192" y="3236"/>
                  </a:lnTo>
                  <a:cubicBezTo>
                    <a:pt x="211" y="3303"/>
                    <a:pt x="230" y="3370"/>
                    <a:pt x="230" y="3446"/>
                  </a:cubicBezTo>
                  <a:lnTo>
                    <a:pt x="230" y="3561"/>
                  </a:lnTo>
                  <a:lnTo>
                    <a:pt x="4680" y="3561"/>
                  </a:lnTo>
                  <a:lnTo>
                    <a:pt x="4680" y="3446"/>
                  </a:lnTo>
                  <a:cubicBezTo>
                    <a:pt x="4680" y="3370"/>
                    <a:pt x="4690" y="3303"/>
                    <a:pt x="4709" y="3236"/>
                  </a:cubicBezTo>
                  <a:lnTo>
                    <a:pt x="4785" y="3006"/>
                  </a:lnTo>
                  <a:cubicBezTo>
                    <a:pt x="4862" y="2786"/>
                    <a:pt x="4900" y="2547"/>
                    <a:pt x="4900" y="2307"/>
                  </a:cubicBezTo>
                  <a:lnTo>
                    <a:pt x="4900" y="441"/>
                  </a:lnTo>
                  <a:cubicBezTo>
                    <a:pt x="4900" y="192"/>
                    <a:pt x="4699" y="1"/>
                    <a:pt x="4450" y="1"/>
                  </a:cubicBezTo>
                  <a:lnTo>
                    <a:pt x="1780" y="1"/>
                  </a:lnTo>
                  <a:cubicBezTo>
                    <a:pt x="1774" y="1"/>
                    <a:pt x="1769" y="1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8"/>
            <p:cNvSpPr/>
            <p:nvPr/>
          </p:nvSpPr>
          <p:spPr>
            <a:xfrm>
              <a:off x="3242208" y="1614033"/>
              <a:ext cx="99552" cy="93276"/>
            </a:xfrm>
            <a:custGeom>
              <a:rect b="b" l="l" r="r" t="t"/>
              <a:pathLst>
                <a:path extrusionOk="0" h="3552" w="3791">
                  <a:moveTo>
                    <a:pt x="892" y="1"/>
                  </a:moveTo>
                  <a:cubicBezTo>
                    <a:pt x="402" y="1"/>
                    <a:pt x="0" y="409"/>
                    <a:pt x="0" y="901"/>
                  </a:cubicBezTo>
                  <a:cubicBezTo>
                    <a:pt x="0" y="1398"/>
                    <a:pt x="402" y="1800"/>
                    <a:pt x="909" y="1800"/>
                  </a:cubicBezTo>
                  <a:lnTo>
                    <a:pt x="1024" y="1800"/>
                  </a:lnTo>
                  <a:lnTo>
                    <a:pt x="1091" y="3551"/>
                  </a:lnTo>
                  <a:lnTo>
                    <a:pt x="3570" y="3551"/>
                  </a:lnTo>
                  <a:lnTo>
                    <a:pt x="3570" y="3437"/>
                  </a:lnTo>
                  <a:cubicBezTo>
                    <a:pt x="3570" y="3360"/>
                    <a:pt x="3580" y="3293"/>
                    <a:pt x="3599" y="3217"/>
                  </a:cubicBezTo>
                  <a:lnTo>
                    <a:pt x="3675" y="2996"/>
                  </a:lnTo>
                  <a:cubicBezTo>
                    <a:pt x="3752" y="2767"/>
                    <a:pt x="3790" y="2537"/>
                    <a:pt x="3790" y="2298"/>
                  </a:cubicBezTo>
                  <a:lnTo>
                    <a:pt x="3790" y="441"/>
                  </a:lnTo>
                  <a:cubicBezTo>
                    <a:pt x="3790" y="192"/>
                    <a:pt x="3599" y="1"/>
                    <a:pt x="3350" y="1"/>
                  </a:cubicBezTo>
                  <a:lnTo>
                    <a:pt x="909" y="1"/>
                  </a:lnTo>
                  <a:cubicBezTo>
                    <a:pt x="904" y="1"/>
                    <a:pt x="898" y="1"/>
                    <a:pt x="89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28"/>
            <p:cNvSpPr/>
            <p:nvPr/>
          </p:nvSpPr>
          <p:spPr>
            <a:xfrm>
              <a:off x="3242208" y="1754287"/>
              <a:ext cx="70140" cy="52546"/>
            </a:xfrm>
            <a:custGeom>
              <a:rect b="b" l="l" r="r" t="t"/>
              <a:pathLst>
                <a:path extrusionOk="0" h="2001" w="2671">
                  <a:moveTo>
                    <a:pt x="0" y="0"/>
                  </a:moveTo>
                  <a:lnTo>
                    <a:pt x="0" y="2000"/>
                  </a:lnTo>
                  <a:lnTo>
                    <a:pt x="2670" y="2000"/>
                  </a:lnTo>
                  <a:lnTo>
                    <a:pt x="26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28"/>
            <p:cNvSpPr/>
            <p:nvPr/>
          </p:nvSpPr>
          <p:spPr>
            <a:xfrm>
              <a:off x="3242208" y="1754287"/>
              <a:ext cx="70140" cy="29044"/>
            </a:xfrm>
            <a:custGeom>
              <a:rect b="b" l="l" r="r" t="t"/>
              <a:pathLst>
                <a:path extrusionOk="0" h="1106" w="2671">
                  <a:moveTo>
                    <a:pt x="0" y="0"/>
                  </a:moveTo>
                  <a:lnTo>
                    <a:pt x="0" y="747"/>
                  </a:lnTo>
                  <a:cubicBezTo>
                    <a:pt x="412" y="986"/>
                    <a:pt x="874" y="1105"/>
                    <a:pt x="1335" y="1105"/>
                  </a:cubicBezTo>
                  <a:cubicBezTo>
                    <a:pt x="1797" y="1105"/>
                    <a:pt x="2259" y="986"/>
                    <a:pt x="2670" y="747"/>
                  </a:cubicBezTo>
                  <a:lnTo>
                    <a:pt x="267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8"/>
            <p:cNvSpPr/>
            <p:nvPr/>
          </p:nvSpPr>
          <p:spPr>
            <a:xfrm>
              <a:off x="3230654" y="1785379"/>
              <a:ext cx="46769" cy="41780"/>
            </a:xfrm>
            <a:custGeom>
              <a:rect b="b" l="l" r="r" t="t"/>
              <a:pathLst>
                <a:path extrusionOk="0" h="1591" w="1781">
                  <a:moveTo>
                    <a:pt x="395" y="1"/>
                  </a:moveTo>
                  <a:cubicBezTo>
                    <a:pt x="311" y="1"/>
                    <a:pt x="231" y="48"/>
                    <a:pt x="191" y="127"/>
                  </a:cubicBezTo>
                  <a:lnTo>
                    <a:pt x="0" y="539"/>
                  </a:lnTo>
                  <a:lnTo>
                    <a:pt x="737" y="1505"/>
                  </a:lnTo>
                  <a:cubicBezTo>
                    <a:pt x="778" y="1562"/>
                    <a:pt x="844" y="1591"/>
                    <a:pt x="909" y="1591"/>
                  </a:cubicBezTo>
                  <a:cubicBezTo>
                    <a:pt x="966" y="1591"/>
                    <a:pt x="1022" y="1569"/>
                    <a:pt x="1062" y="1524"/>
                  </a:cubicBezTo>
                  <a:lnTo>
                    <a:pt x="1780" y="816"/>
                  </a:lnTo>
                  <a:lnTo>
                    <a:pt x="507" y="32"/>
                  </a:lnTo>
                  <a:cubicBezTo>
                    <a:pt x="471" y="11"/>
                    <a:pt x="433" y="1"/>
                    <a:pt x="39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8"/>
            <p:cNvSpPr/>
            <p:nvPr/>
          </p:nvSpPr>
          <p:spPr>
            <a:xfrm>
              <a:off x="3277397" y="1785379"/>
              <a:ext cx="46769" cy="41780"/>
            </a:xfrm>
            <a:custGeom>
              <a:rect b="b" l="l" r="r" t="t"/>
              <a:pathLst>
                <a:path extrusionOk="0" h="1591" w="1781">
                  <a:moveTo>
                    <a:pt x="1381" y="1"/>
                  </a:moveTo>
                  <a:cubicBezTo>
                    <a:pt x="1343" y="1"/>
                    <a:pt x="1306" y="11"/>
                    <a:pt x="1273" y="32"/>
                  </a:cubicBezTo>
                  <a:lnTo>
                    <a:pt x="0" y="816"/>
                  </a:lnTo>
                  <a:lnTo>
                    <a:pt x="708" y="1524"/>
                  </a:lnTo>
                  <a:cubicBezTo>
                    <a:pt x="753" y="1569"/>
                    <a:pt x="810" y="1591"/>
                    <a:pt x="866" y="1591"/>
                  </a:cubicBezTo>
                  <a:cubicBezTo>
                    <a:pt x="932" y="1591"/>
                    <a:pt x="997" y="1562"/>
                    <a:pt x="1043" y="1505"/>
                  </a:cubicBezTo>
                  <a:lnTo>
                    <a:pt x="1780" y="539"/>
                  </a:lnTo>
                  <a:lnTo>
                    <a:pt x="1589" y="127"/>
                  </a:lnTo>
                  <a:cubicBezTo>
                    <a:pt x="1549" y="48"/>
                    <a:pt x="1464" y="1"/>
                    <a:pt x="13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8"/>
            <p:cNvSpPr/>
            <p:nvPr/>
          </p:nvSpPr>
          <p:spPr>
            <a:xfrm>
              <a:off x="3218837" y="1661327"/>
              <a:ext cx="116883" cy="110318"/>
            </a:xfrm>
            <a:custGeom>
              <a:rect b="b" l="l" r="r" t="t"/>
              <a:pathLst>
                <a:path extrusionOk="0" h="4201" w="4451">
                  <a:moveTo>
                    <a:pt x="1938" y="1"/>
                  </a:moveTo>
                  <a:cubicBezTo>
                    <a:pt x="1362" y="1"/>
                    <a:pt x="862" y="98"/>
                    <a:pt x="613" y="152"/>
                  </a:cubicBezTo>
                  <a:cubicBezTo>
                    <a:pt x="517" y="171"/>
                    <a:pt x="440" y="267"/>
                    <a:pt x="450" y="372"/>
                  </a:cubicBezTo>
                  <a:lnTo>
                    <a:pt x="450" y="899"/>
                  </a:lnTo>
                  <a:cubicBezTo>
                    <a:pt x="440" y="1023"/>
                    <a:pt x="402" y="1138"/>
                    <a:pt x="316" y="1215"/>
                  </a:cubicBezTo>
                  <a:lnTo>
                    <a:pt x="134" y="1406"/>
                  </a:lnTo>
                  <a:cubicBezTo>
                    <a:pt x="48" y="1482"/>
                    <a:pt x="0" y="1597"/>
                    <a:pt x="0" y="1722"/>
                  </a:cubicBezTo>
                  <a:lnTo>
                    <a:pt x="0" y="1980"/>
                  </a:lnTo>
                  <a:cubicBezTo>
                    <a:pt x="0" y="3205"/>
                    <a:pt x="996" y="4200"/>
                    <a:pt x="2230" y="4200"/>
                  </a:cubicBezTo>
                  <a:cubicBezTo>
                    <a:pt x="3455" y="4200"/>
                    <a:pt x="4450" y="3205"/>
                    <a:pt x="4450" y="1980"/>
                  </a:cubicBezTo>
                  <a:lnTo>
                    <a:pt x="4450" y="1722"/>
                  </a:lnTo>
                  <a:cubicBezTo>
                    <a:pt x="4450" y="1597"/>
                    <a:pt x="4403" y="1482"/>
                    <a:pt x="4326" y="1406"/>
                  </a:cubicBezTo>
                  <a:lnTo>
                    <a:pt x="4144" y="1215"/>
                  </a:lnTo>
                  <a:cubicBezTo>
                    <a:pt x="4058" y="1138"/>
                    <a:pt x="4010" y="1023"/>
                    <a:pt x="4010" y="908"/>
                  </a:cubicBezTo>
                  <a:lnTo>
                    <a:pt x="4010" y="784"/>
                  </a:lnTo>
                  <a:cubicBezTo>
                    <a:pt x="4010" y="698"/>
                    <a:pt x="3972" y="612"/>
                    <a:pt x="3895" y="554"/>
                  </a:cubicBezTo>
                  <a:cubicBezTo>
                    <a:pt x="3311" y="121"/>
                    <a:pt x="2578" y="1"/>
                    <a:pt x="193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8"/>
            <p:cNvSpPr/>
            <p:nvPr/>
          </p:nvSpPr>
          <p:spPr>
            <a:xfrm>
              <a:off x="3218837" y="1661327"/>
              <a:ext cx="105329" cy="110056"/>
            </a:xfrm>
            <a:custGeom>
              <a:rect b="b" l="l" r="r" t="t"/>
              <a:pathLst>
                <a:path extrusionOk="0" h="4191" w="4011">
                  <a:moveTo>
                    <a:pt x="1902" y="1"/>
                  </a:moveTo>
                  <a:cubicBezTo>
                    <a:pt x="1702" y="1"/>
                    <a:pt x="1512" y="12"/>
                    <a:pt x="1340" y="28"/>
                  </a:cubicBezTo>
                  <a:cubicBezTo>
                    <a:pt x="1091" y="57"/>
                    <a:pt x="852" y="95"/>
                    <a:pt x="622" y="152"/>
                  </a:cubicBezTo>
                  <a:cubicBezTo>
                    <a:pt x="517" y="171"/>
                    <a:pt x="450" y="267"/>
                    <a:pt x="450" y="372"/>
                  </a:cubicBezTo>
                  <a:lnTo>
                    <a:pt x="450" y="899"/>
                  </a:lnTo>
                  <a:cubicBezTo>
                    <a:pt x="450" y="1023"/>
                    <a:pt x="402" y="1128"/>
                    <a:pt x="316" y="1215"/>
                  </a:cubicBezTo>
                  <a:lnTo>
                    <a:pt x="134" y="1396"/>
                  </a:lnTo>
                  <a:cubicBezTo>
                    <a:pt x="48" y="1482"/>
                    <a:pt x="0" y="1597"/>
                    <a:pt x="0" y="1712"/>
                  </a:cubicBezTo>
                  <a:lnTo>
                    <a:pt x="0" y="1980"/>
                  </a:lnTo>
                  <a:cubicBezTo>
                    <a:pt x="0" y="3100"/>
                    <a:pt x="842" y="4047"/>
                    <a:pt x="1962" y="4191"/>
                  </a:cubicBezTo>
                  <a:cubicBezTo>
                    <a:pt x="1560" y="3770"/>
                    <a:pt x="1340" y="3224"/>
                    <a:pt x="1340" y="2650"/>
                  </a:cubicBezTo>
                  <a:lnTo>
                    <a:pt x="1340" y="1014"/>
                  </a:lnTo>
                  <a:cubicBezTo>
                    <a:pt x="1340" y="793"/>
                    <a:pt x="1512" y="602"/>
                    <a:pt x="1732" y="573"/>
                  </a:cubicBezTo>
                  <a:cubicBezTo>
                    <a:pt x="1909" y="551"/>
                    <a:pt x="2134" y="532"/>
                    <a:pt x="2384" y="532"/>
                  </a:cubicBezTo>
                  <a:cubicBezTo>
                    <a:pt x="2890" y="532"/>
                    <a:pt x="3497" y="610"/>
                    <a:pt x="4010" y="899"/>
                  </a:cubicBezTo>
                  <a:lnTo>
                    <a:pt x="4010" y="784"/>
                  </a:lnTo>
                  <a:cubicBezTo>
                    <a:pt x="4010" y="688"/>
                    <a:pt x="3972" y="612"/>
                    <a:pt x="3895" y="554"/>
                  </a:cubicBezTo>
                  <a:cubicBezTo>
                    <a:pt x="3296" y="116"/>
                    <a:pt x="2546" y="1"/>
                    <a:pt x="190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28"/>
            <p:cNvSpPr/>
            <p:nvPr/>
          </p:nvSpPr>
          <p:spPr>
            <a:xfrm>
              <a:off x="3177871" y="1818861"/>
              <a:ext cx="35215" cy="46533"/>
            </a:xfrm>
            <a:custGeom>
              <a:rect b="b" l="l" r="r" t="t"/>
              <a:pathLst>
                <a:path extrusionOk="0" h="1772" w="1341">
                  <a:moveTo>
                    <a:pt x="240" y="1"/>
                  </a:moveTo>
                  <a:cubicBezTo>
                    <a:pt x="86" y="173"/>
                    <a:pt x="0" y="383"/>
                    <a:pt x="0" y="613"/>
                  </a:cubicBezTo>
                  <a:lnTo>
                    <a:pt x="0" y="1551"/>
                  </a:lnTo>
                  <a:cubicBezTo>
                    <a:pt x="0" y="1666"/>
                    <a:pt x="106" y="1771"/>
                    <a:pt x="230" y="1771"/>
                  </a:cubicBezTo>
                  <a:lnTo>
                    <a:pt x="1340" y="1771"/>
                  </a:lnTo>
                  <a:lnTo>
                    <a:pt x="1340" y="1474"/>
                  </a:lnTo>
                  <a:cubicBezTo>
                    <a:pt x="1340" y="1235"/>
                    <a:pt x="1244" y="1006"/>
                    <a:pt x="1082" y="843"/>
                  </a:cubicBezTo>
                  <a:lnTo>
                    <a:pt x="24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5" name="Google Shape;2025;p28"/>
          <p:cNvGrpSpPr/>
          <p:nvPr/>
        </p:nvGrpSpPr>
        <p:grpSpPr>
          <a:xfrm>
            <a:off x="2692614" y="1885758"/>
            <a:ext cx="314411" cy="389830"/>
            <a:chOff x="5779239" y="2887695"/>
            <a:chExt cx="314411" cy="389830"/>
          </a:xfrm>
        </p:grpSpPr>
        <p:sp>
          <p:nvSpPr>
            <p:cNvPr id="2026" name="Google Shape;2026;p28"/>
            <p:cNvSpPr/>
            <p:nvPr/>
          </p:nvSpPr>
          <p:spPr>
            <a:xfrm>
              <a:off x="5898617" y="2937957"/>
              <a:ext cx="75419" cy="62866"/>
            </a:xfrm>
            <a:custGeom>
              <a:rect b="b" l="l" r="r" t="t"/>
              <a:pathLst>
                <a:path extrusionOk="0" h="2394" w="2872">
                  <a:moveTo>
                    <a:pt x="957" y="1"/>
                  </a:moveTo>
                  <a:lnTo>
                    <a:pt x="957" y="480"/>
                  </a:lnTo>
                  <a:cubicBezTo>
                    <a:pt x="957" y="566"/>
                    <a:pt x="910" y="652"/>
                    <a:pt x="823" y="690"/>
                  </a:cubicBezTo>
                  <a:lnTo>
                    <a:pt x="268" y="977"/>
                  </a:lnTo>
                  <a:cubicBezTo>
                    <a:pt x="106" y="1054"/>
                    <a:pt x="0" y="1216"/>
                    <a:pt x="0" y="1398"/>
                  </a:cubicBezTo>
                  <a:lnTo>
                    <a:pt x="0" y="2394"/>
                  </a:lnTo>
                  <a:lnTo>
                    <a:pt x="2871" y="2394"/>
                  </a:lnTo>
                  <a:lnTo>
                    <a:pt x="2871" y="1398"/>
                  </a:lnTo>
                  <a:cubicBezTo>
                    <a:pt x="2871" y="1216"/>
                    <a:pt x="2766" y="1054"/>
                    <a:pt x="2613" y="977"/>
                  </a:cubicBezTo>
                  <a:lnTo>
                    <a:pt x="2048" y="690"/>
                  </a:lnTo>
                  <a:cubicBezTo>
                    <a:pt x="1962" y="652"/>
                    <a:pt x="1914" y="566"/>
                    <a:pt x="1914" y="480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8"/>
            <p:cNvSpPr/>
            <p:nvPr/>
          </p:nvSpPr>
          <p:spPr>
            <a:xfrm>
              <a:off x="5922488" y="2937957"/>
              <a:ext cx="27678" cy="18750"/>
            </a:xfrm>
            <a:custGeom>
              <a:rect b="b" l="l" r="r" t="t"/>
              <a:pathLst>
                <a:path extrusionOk="0" h="714" w="1054">
                  <a:moveTo>
                    <a:pt x="48" y="1"/>
                  </a:moveTo>
                  <a:lnTo>
                    <a:pt x="48" y="480"/>
                  </a:lnTo>
                  <a:cubicBezTo>
                    <a:pt x="48" y="527"/>
                    <a:pt x="29" y="575"/>
                    <a:pt x="1" y="613"/>
                  </a:cubicBezTo>
                  <a:cubicBezTo>
                    <a:pt x="168" y="680"/>
                    <a:pt x="347" y="714"/>
                    <a:pt x="527" y="714"/>
                  </a:cubicBezTo>
                  <a:cubicBezTo>
                    <a:pt x="706" y="714"/>
                    <a:pt x="886" y="680"/>
                    <a:pt x="1053" y="613"/>
                  </a:cubicBezTo>
                  <a:cubicBezTo>
                    <a:pt x="1025" y="575"/>
                    <a:pt x="1005" y="527"/>
                    <a:pt x="1005" y="480"/>
                  </a:cubicBezTo>
                  <a:lnTo>
                    <a:pt x="100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8"/>
            <p:cNvSpPr/>
            <p:nvPr/>
          </p:nvSpPr>
          <p:spPr>
            <a:xfrm>
              <a:off x="5898617" y="2957836"/>
              <a:ext cx="75419" cy="42988"/>
            </a:xfrm>
            <a:custGeom>
              <a:rect b="b" l="l" r="r" t="t"/>
              <a:pathLst>
                <a:path extrusionOk="0" h="1637" w="2872">
                  <a:moveTo>
                    <a:pt x="699" y="0"/>
                  </a:moveTo>
                  <a:lnTo>
                    <a:pt x="268" y="220"/>
                  </a:lnTo>
                  <a:cubicBezTo>
                    <a:pt x="106" y="297"/>
                    <a:pt x="0" y="459"/>
                    <a:pt x="0" y="641"/>
                  </a:cubicBezTo>
                  <a:lnTo>
                    <a:pt x="0" y="1637"/>
                  </a:lnTo>
                  <a:lnTo>
                    <a:pt x="2871" y="1637"/>
                  </a:lnTo>
                  <a:lnTo>
                    <a:pt x="2871" y="641"/>
                  </a:lnTo>
                  <a:cubicBezTo>
                    <a:pt x="2871" y="459"/>
                    <a:pt x="2766" y="297"/>
                    <a:pt x="2613" y="220"/>
                  </a:cubicBezTo>
                  <a:lnTo>
                    <a:pt x="2173" y="0"/>
                  </a:lnTo>
                  <a:cubicBezTo>
                    <a:pt x="1981" y="230"/>
                    <a:pt x="1709" y="345"/>
                    <a:pt x="1436" y="345"/>
                  </a:cubicBezTo>
                  <a:cubicBezTo>
                    <a:pt x="1163" y="345"/>
                    <a:pt x="890" y="23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8"/>
            <p:cNvSpPr/>
            <p:nvPr/>
          </p:nvSpPr>
          <p:spPr>
            <a:xfrm>
              <a:off x="5898617" y="2968891"/>
              <a:ext cx="18881" cy="31932"/>
            </a:xfrm>
            <a:custGeom>
              <a:rect b="b" l="l" r="r" t="t"/>
              <a:pathLst>
                <a:path extrusionOk="0" h="1216" w="719">
                  <a:moveTo>
                    <a:pt x="58" y="0"/>
                  </a:moveTo>
                  <a:cubicBezTo>
                    <a:pt x="19" y="67"/>
                    <a:pt x="0" y="144"/>
                    <a:pt x="0" y="220"/>
                  </a:cubicBezTo>
                  <a:lnTo>
                    <a:pt x="0" y="1216"/>
                  </a:lnTo>
                  <a:lnTo>
                    <a:pt x="718" y="1216"/>
                  </a:lnTo>
                  <a:lnTo>
                    <a:pt x="718" y="737"/>
                  </a:lnTo>
                  <a:cubicBezTo>
                    <a:pt x="718" y="584"/>
                    <a:pt x="651" y="440"/>
                    <a:pt x="527" y="354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955155" y="2968891"/>
              <a:ext cx="18881" cy="31932"/>
            </a:xfrm>
            <a:custGeom>
              <a:rect b="b" l="l" r="r" t="t"/>
              <a:pathLst>
                <a:path extrusionOk="0" h="1216" w="719">
                  <a:moveTo>
                    <a:pt x="661" y="0"/>
                  </a:moveTo>
                  <a:lnTo>
                    <a:pt x="192" y="354"/>
                  </a:lnTo>
                  <a:cubicBezTo>
                    <a:pt x="77" y="440"/>
                    <a:pt x="1" y="584"/>
                    <a:pt x="1" y="737"/>
                  </a:cubicBezTo>
                  <a:lnTo>
                    <a:pt x="1" y="1216"/>
                  </a:lnTo>
                  <a:lnTo>
                    <a:pt x="718" y="1216"/>
                  </a:lnTo>
                  <a:lnTo>
                    <a:pt x="718" y="220"/>
                  </a:lnTo>
                  <a:cubicBezTo>
                    <a:pt x="718" y="144"/>
                    <a:pt x="699" y="67"/>
                    <a:pt x="66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911170" y="2887695"/>
              <a:ext cx="50288" cy="56590"/>
            </a:xfrm>
            <a:custGeom>
              <a:rect b="b" l="l" r="r" t="t"/>
              <a:pathLst>
                <a:path extrusionOk="0" h="2155" w="1915">
                  <a:moveTo>
                    <a:pt x="719" y="1"/>
                  </a:moveTo>
                  <a:cubicBezTo>
                    <a:pt x="326" y="1"/>
                    <a:pt x="1" y="317"/>
                    <a:pt x="1" y="719"/>
                  </a:cubicBezTo>
                  <a:lnTo>
                    <a:pt x="1" y="1197"/>
                  </a:lnTo>
                  <a:cubicBezTo>
                    <a:pt x="1" y="1724"/>
                    <a:pt x="432" y="2154"/>
                    <a:pt x="958" y="2154"/>
                  </a:cubicBezTo>
                  <a:cubicBezTo>
                    <a:pt x="1484" y="2154"/>
                    <a:pt x="1915" y="1724"/>
                    <a:pt x="1915" y="1197"/>
                  </a:cubicBezTo>
                  <a:lnTo>
                    <a:pt x="1915" y="719"/>
                  </a:lnTo>
                  <a:cubicBezTo>
                    <a:pt x="1915" y="317"/>
                    <a:pt x="1599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911170" y="2887695"/>
              <a:ext cx="34716" cy="56485"/>
            </a:xfrm>
            <a:custGeom>
              <a:rect b="b" l="l" r="r" t="t"/>
              <a:pathLst>
                <a:path extrusionOk="0" h="2151" w="1322">
                  <a:moveTo>
                    <a:pt x="719" y="1"/>
                  </a:moveTo>
                  <a:cubicBezTo>
                    <a:pt x="326" y="1"/>
                    <a:pt x="1" y="317"/>
                    <a:pt x="1" y="719"/>
                  </a:cubicBezTo>
                  <a:lnTo>
                    <a:pt x="1" y="1197"/>
                  </a:lnTo>
                  <a:cubicBezTo>
                    <a:pt x="1" y="1746"/>
                    <a:pt x="450" y="2151"/>
                    <a:pt x="955" y="2151"/>
                  </a:cubicBezTo>
                  <a:cubicBezTo>
                    <a:pt x="1076" y="2151"/>
                    <a:pt x="1200" y="2128"/>
                    <a:pt x="1322" y="2078"/>
                  </a:cubicBezTo>
                  <a:cubicBezTo>
                    <a:pt x="958" y="1934"/>
                    <a:pt x="719" y="1580"/>
                    <a:pt x="719" y="1197"/>
                  </a:cubicBezTo>
                  <a:lnTo>
                    <a:pt x="719" y="719"/>
                  </a:lnTo>
                  <a:cubicBezTo>
                    <a:pt x="719" y="365"/>
                    <a:pt x="967" y="68"/>
                    <a:pt x="1322" y="11"/>
                  </a:cubicBezTo>
                  <a:cubicBezTo>
                    <a:pt x="1274" y="1"/>
                    <a:pt x="1235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892341" y="3013375"/>
              <a:ext cx="87971" cy="150811"/>
            </a:xfrm>
            <a:custGeom>
              <a:rect b="b" l="l" r="r" t="t"/>
              <a:pathLst>
                <a:path extrusionOk="0" h="5743" w="3350">
                  <a:moveTo>
                    <a:pt x="0" y="0"/>
                  </a:moveTo>
                  <a:lnTo>
                    <a:pt x="0" y="5742"/>
                  </a:lnTo>
                  <a:lnTo>
                    <a:pt x="3350" y="5742"/>
                  </a:lnTo>
                  <a:lnTo>
                    <a:pt x="335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5892341" y="3101320"/>
              <a:ext cx="87971" cy="62866"/>
            </a:xfrm>
            <a:custGeom>
              <a:rect b="b" l="l" r="r" t="t"/>
              <a:pathLst>
                <a:path extrusionOk="0" h="2394" w="3350">
                  <a:moveTo>
                    <a:pt x="0" y="1"/>
                  </a:moveTo>
                  <a:lnTo>
                    <a:pt x="0" y="2393"/>
                  </a:lnTo>
                  <a:lnTo>
                    <a:pt x="3350" y="2393"/>
                  </a:lnTo>
                  <a:lnTo>
                    <a:pt x="335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5967734" y="3082466"/>
              <a:ext cx="50288" cy="75419"/>
            </a:xfrm>
            <a:custGeom>
              <a:rect b="b" l="l" r="r" t="t"/>
              <a:pathLst>
                <a:path extrusionOk="0" h="2872" w="1915">
                  <a:moveTo>
                    <a:pt x="718" y="1"/>
                  </a:moveTo>
                  <a:cubicBezTo>
                    <a:pt x="326" y="1"/>
                    <a:pt x="0" y="326"/>
                    <a:pt x="0" y="719"/>
                  </a:cubicBezTo>
                  <a:lnTo>
                    <a:pt x="0" y="1513"/>
                  </a:lnTo>
                  <a:cubicBezTo>
                    <a:pt x="10" y="1743"/>
                    <a:pt x="96" y="1972"/>
                    <a:pt x="239" y="2154"/>
                  </a:cubicBezTo>
                  <a:cubicBezTo>
                    <a:pt x="393" y="2336"/>
                    <a:pt x="479" y="2566"/>
                    <a:pt x="479" y="2805"/>
                  </a:cubicBezTo>
                  <a:lnTo>
                    <a:pt x="479" y="2872"/>
                  </a:lnTo>
                  <a:lnTo>
                    <a:pt x="1436" y="2872"/>
                  </a:lnTo>
                  <a:lnTo>
                    <a:pt x="1436" y="2738"/>
                  </a:lnTo>
                  <a:cubicBezTo>
                    <a:pt x="1436" y="2547"/>
                    <a:pt x="1503" y="2355"/>
                    <a:pt x="1637" y="2212"/>
                  </a:cubicBezTo>
                  <a:lnTo>
                    <a:pt x="1723" y="2106"/>
                  </a:lnTo>
                  <a:cubicBezTo>
                    <a:pt x="1838" y="1953"/>
                    <a:pt x="1905" y="1771"/>
                    <a:pt x="1914" y="1580"/>
                  </a:cubicBezTo>
                  <a:lnTo>
                    <a:pt x="1914" y="719"/>
                  </a:lnTo>
                  <a:cubicBezTo>
                    <a:pt x="1914" y="326"/>
                    <a:pt x="1598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967734" y="3082466"/>
              <a:ext cx="28413" cy="75419"/>
            </a:xfrm>
            <a:custGeom>
              <a:rect b="b" l="l" r="r" t="t"/>
              <a:pathLst>
                <a:path extrusionOk="0" h="2872" w="1082">
                  <a:moveTo>
                    <a:pt x="718" y="1"/>
                  </a:moveTo>
                  <a:cubicBezTo>
                    <a:pt x="326" y="1"/>
                    <a:pt x="0" y="326"/>
                    <a:pt x="0" y="719"/>
                  </a:cubicBezTo>
                  <a:lnTo>
                    <a:pt x="0" y="1513"/>
                  </a:lnTo>
                  <a:cubicBezTo>
                    <a:pt x="19" y="1743"/>
                    <a:pt x="96" y="1972"/>
                    <a:pt x="239" y="2154"/>
                  </a:cubicBezTo>
                  <a:cubicBezTo>
                    <a:pt x="393" y="2336"/>
                    <a:pt x="479" y="2566"/>
                    <a:pt x="479" y="2805"/>
                  </a:cubicBezTo>
                  <a:lnTo>
                    <a:pt x="479" y="2872"/>
                  </a:lnTo>
                  <a:lnTo>
                    <a:pt x="957" y="2872"/>
                  </a:lnTo>
                  <a:lnTo>
                    <a:pt x="957" y="2805"/>
                  </a:lnTo>
                  <a:cubicBezTo>
                    <a:pt x="967" y="2585"/>
                    <a:pt x="919" y="2365"/>
                    <a:pt x="842" y="2154"/>
                  </a:cubicBezTo>
                  <a:cubicBezTo>
                    <a:pt x="766" y="1953"/>
                    <a:pt x="727" y="1733"/>
                    <a:pt x="718" y="1513"/>
                  </a:cubicBezTo>
                  <a:lnTo>
                    <a:pt x="718" y="719"/>
                  </a:lnTo>
                  <a:cubicBezTo>
                    <a:pt x="718" y="326"/>
                    <a:pt x="881" y="1"/>
                    <a:pt x="108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967734" y="3082466"/>
              <a:ext cx="50288" cy="56590"/>
            </a:xfrm>
            <a:custGeom>
              <a:rect b="b" l="l" r="r" t="t"/>
              <a:pathLst>
                <a:path extrusionOk="0" h="2155" w="1915">
                  <a:moveTo>
                    <a:pt x="718" y="1"/>
                  </a:moveTo>
                  <a:cubicBezTo>
                    <a:pt x="326" y="1"/>
                    <a:pt x="0" y="326"/>
                    <a:pt x="0" y="719"/>
                  </a:cubicBezTo>
                  <a:lnTo>
                    <a:pt x="0" y="1197"/>
                  </a:lnTo>
                  <a:cubicBezTo>
                    <a:pt x="0" y="1733"/>
                    <a:pt x="431" y="2154"/>
                    <a:pt x="957" y="2154"/>
                  </a:cubicBezTo>
                  <a:cubicBezTo>
                    <a:pt x="1484" y="2154"/>
                    <a:pt x="1914" y="1733"/>
                    <a:pt x="1914" y="1197"/>
                  </a:cubicBezTo>
                  <a:lnTo>
                    <a:pt x="1914" y="719"/>
                  </a:lnTo>
                  <a:cubicBezTo>
                    <a:pt x="1914" y="326"/>
                    <a:pt x="1598" y="1"/>
                    <a:pt x="11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5967734" y="3082466"/>
              <a:ext cx="28177" cy="56328"/>
            </a:xfrm>
            <a:custGeom>
              <a:rect b="b" l="l" r="r" t="t"/>
              <a:pathLst>
                <a:path extrusionOk="0" h="2145" w="1073">
                  <a:moveTo>
                    <a:pt x="718" y="1"/>
                  </a:moveTo>
                  <a:cubicBezTo>
                    <a:pt x="316" y="1"/>
                    <a:pt x="0" y="326"/>
                    <a:pt x="0" y="719"/>
                  </a:cubicBezTo>
                  <a:lnTo>
                    <a:pt x="0" y="1197"/>
                  </a:lnTo>
                  <a:cubicBezTo>
                    <a:pt x="0" y="1676"/>
                    <a:pt x="354" y="2087"/>
                    <a:pt x="833" y="2145"/>
                  </a:cubicBezTo>
                  <a:cubicBezTo>
                    <a:pt x="766" y="1944"/>
                    <a:pt x="718" y="1724"/>
                    <a:pt x="718" y="1513"/>
                  </a:cubicBezTo>
                  <a:lnTo>
                    <a:pt x="718" y="719"/>
                  </a:lnTo>
                  <a:cubicBezTo>
                    <a:pt x="718" y="326"/>
                    <a:pt x="8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5948879" y="3151582"/>
              <a:ext cx="87971" cy="100812"/>
            </a:xfrm>
            <a:custGeom>
              <a:rect b="b" l="l" r="r" t="t"/>
              <a:pathLst>
                <a:path extrusionOk="0" h="3839" w="3350">
                  <a:moveTo>
                    <a:pt x="1426" y="1"/>
                  </a:moveTo>
                  <a:cubicBezTo>
                    <a:pt x="1273" y="1"/>
                    <a:pt x="1130" y="29"/>
                    <a:pt x="986" y="87"/>
                  </a:cubicBezTo>
                  <a:lnTo>
                    <a:pt x="450" y="307"/>
                  </a:lnTo>
                  <a:cubicBezTo>
                    <a:pt x="182" y="412"/>
                    <a:pt x="0" y="680"/>
                    <a:pt x="0" y="967"/>
                  </a:cubicBezTo>
                  <a:lnTo>
                    <a:pt x="0" y="3599"/>
                  </a:lnTo>
                  <a:cubicBezTo>
                    <a:pt x="0" y="3733"/>
                    <a:pt x="106" y="3838"/>
                    <a:pt x="240" y="3838"/>
                  </a:cubicBezTo>
                  <a:lnTo>
                    <a:pt x="3111" y="3838"/>
                  </a:lnTo>
                  <a:cubicBezTo>
                    <a:pt x="3245" y="3838"/>
                    <a:pt x="3350" y="3733"/>
                    <a:pt x="3350" y="3599"/>
                  </a:cubicBezTo>
                  <a:lnTo>
                    <a:pt x="3350" y="967"/>
                  </a:lnTo>
                  <a:cubicBezTo>
                    <a:pt x="3350" y="680"/>
                    <a:pt x="3178" y="412"/>
                    <a:pt x="2900" y="307"/>
                  </a:cubicBezTo>
                  <a:lnTo>
                    <a:pt x="2374" y="87"/>
                  </a:lnTo>
                  <a:cubicBezTo>
                    <a:pt x="2230" y="29"/>
                    <a:pt x="2077" y="1"/>
                    <a:pt x="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5948879" y="3165920"/>
              <a:ext cx="18881" cy="86474"/>
            </a:xfrm>
            <a:custGeom>
              <a:rect b="b" l="l" r="r" t="t"/>
              <a:pathLst>
                <a:path extrusionOk="0" h="3293" w="719">
                  <a:moveTo>
                    <a:pt x="144" y="0"/>
                  </a:moveTo>
                  <a:cubicBezTo>
                    <a:pt x="48" y="125"/>
                    <a:pt x="0" y="268"/>
                    <a:pt x="0" y="421"/>
                  </a:cubicBezTo>
                  <a:lnTo>
                    <a:pt x="0" y="3053"/>
                  </a:lnTo>
                  <a:cubicBezTo>
                    <a:pt x="0" y="3187"/>
                    <a:pt x="106" y="3292"/>
                    <a:pt x="240" y="3292"/>
                  </a:cubicBezTo>
                  <a:lnTo>
                    <a:pt x="718" y="3292"/>
                  </a:lnTo>
                  <a:lnTo>
                    <a:pt x="718" y="670"/>
                  </a:lnTo>
                  <a:cubicBezTo>
                    <a:pt x="718" y="527"/>
                    <a:pt x="651" y="383"/>
                    <a:pt x="527" y="287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6017995" y="3165920"/>
              <a:ext cx="18855" cy="86474"/>
            </a:xfrm>
            <a:custGeom>
              <a:rect b="b" l="l" r="r" t="t"/>
              <a:pathLst>
                <a:path extrusionOk="0" h="3293" w="718">
                  <a:moveTo>
                    <a:pt x="584" y="0"/>
                  </a:moveTo>
                  <a:lnTo>
                    <a:pt x="192" y="287"/>
                  </a:lnTo>
                  <a:cubicBezTo>
                    <a:pt x="77" y="383"/>
                    <a:pt x="0" y="527"/>
                    <a:pt x="0" y="670"/>
                  </a:cubicBezTo>
                  <a:lnTo>
                    <a:pt x="0" y="3292"/>
                  </a:lnTo>
                  <a:lnTo>
                    <a:pt x="479" y="3292"/>
                  </a:lnTo>
                  <a:cubicBezTo>
                    <a:pt x="613" y="3292"/>
                    <a:pt x="718" y="3187"/>
                    <a:pt x="718" y="3053"/>
                  </a:cubicBezTo>
                  <a:lnTo>
                    <a:pt x="718" y="421"/>
                  </a:lnTo>
                  <a:cubicBezTo>
                    <a:pt x="718" y="268"/>
                    <a:pt x="670" y="125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>
              <a:off x="5854632" y="3082466"/>
              <a:ext cx="50288" cy="75419"/>
            </a:xfrm>
            <a:custGeom>
              <a:rect b="b" l="l" r="r" t="t"/>
              <a:pathLst>
                <a:path extrusionOk="0" h="2872" w="1915">
                  <a:moveTo>
                    <a:pt x="718" y="1"/>
                  </a:moveTo>
                  <a:cubicBezTo>
                    <a:pt x="326" y="1"/>
                    <a:pt x="1" y="326"/>
                    <a:pt x="1" y="719"/>
                  </a:cubicBezTo>
                  <a:lnTo>
                    <a:pt x="1" y="1513"/>
                  </a:lnTo>
                  <a:cubicBezTo>
                    <a:pt x="10" y="1743"/>
                    <a:pt x="96" y="1972"/>
                    <a:pt x="240" y="2154"/>
                  </a:cubicBezTo>
                  <a:cubicBezTo>
                    <a:pt x="393" y="2336"/>
                    <a:pt x="479" y="2566"/>
                    <a:pt x="479" y="2805"/>
                  </a:cubicBezTo>
                  <a:lnTo>
                    <a:pt x="479" y="2872"/>
                  </a:lnTo>
                  <a:lnTo>
                    <a:pt x="1436" y="2872"/>
                  </a:lnTo>
                  <a:lnTo>
                    <a:pt x="1436" y="2738"/>
                  </a:lnTo>
                  <a:cubicBezTo>
                    <a:pt x="1436" y="2547"/>
                    <a:pt x="1503" y="2355"/>
                    <a:pt x="1627" y="2212"/>
                  </a:cubicBezTo>
                  <a:lnTo>
                    <a:pt x="1723" y="2106"/>
                  </a:lnTo>
                  <a:cubicBezTo>
                    <a:pt x="1838" y="1953"/>
                    <a:pt x="1905" y="1771"/>
                    <a:pt x="1915" y="1580"/>
                  </a:cubicBezTo>
                  <a:lnTo>
                    <a:pt x="1915" y="719"/>
                  </a:lnTo>
                  <a:cubicBezTo>
                    <a:pt x="1915" y="326"/>
                    <a:pt x="1589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>
              <a:off x="5854632" y="3082466"/>
              <a:ext cx="28177" cy="75419"/>
            </a:xfrm>
            <a:custGeom>
              <a:rect b="b" l="l" r="r" t="t"/>
              <a:pathLst>
                <a:path extrusionOk="0" h="2872" w="1073">
                  <a:moveTo>
                    <a:pt x="718" y="1"/>
                  </a:moveTo>
                  <a:cubicBezTo>
                    <a:pt x="316" y="1"/>
                    <a:pt x="1" y="326"/>
                    <a:pt x="1" y="719"/>
                  </a:cubicBezTo>
                  <a:lnTo>
                    <a:pt x="1" y="1513"/>
                  </a:lnTo>
                  <a:cubicBezTo>
                    <a:pt x="10" y="1743"/>
                    <a:pt x="96" y="1972"/>
                    <a:pt x="240" y="2154"/>
                  </a:cubicBezTo>
                  <a:cubicBezTo>
                    <a:pt x="393" y="2336"/>
                    <a:pt x="479" y="2566"/>
                    <a:pt x="479" y="2805"/>
                  </a:cubicBezTo>
                  <a:lnTo>
                    <a:pt x="479" y="2872"/>
                  </a:lnTo>
                  <a:lnTo>
                    <a:pt x="958" y="2872"/>
                  </a:lnTo>
                  <a:lnTo>
                    <a:pt x="958" y="2805"/>
                  </a:lnTo>
                  <a:cubicBezTo>
                    <a:pt x="958" y="2585"/>
                    <a:pt x="919" y="2365"/>
                    <a:pt x="833" y="2154"/>
                  </a:cubicBezTo>
                  <a:cubicBezTo>
                    <a:pt x="757" y="1953"/>
                    <a:pt x="718" y="1733"/>
                    <a:pt x="718" y="1513"/>
                  </a:cubicBezTo>
                  <a:lnTo>
                    <a:pt x="718" y="719"/>
                  </a:lnTo>
                  <a:cubicBezTo>
                    <a:pt x="718" y="326"/>
                    <a:pt x="88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5854632" y="3082466"/>
              <a:ext cx="50288" cy="56590"/>
            </a:xfrm>
            <a:custGeom>
              <a:rect b="b" l="l" r="r" t="t"/>
              <a:pathLst>
                <a:path extrusionOk="0" h="2155" w="1915">
                  <a:moveTo>
                    <a:pt x="718" y="1"/>
                  </a:moveTo>
                  <a:cubicBezTo>
                    <a:pt x="316" y="1"/>
                    <a:pt x="1" y="326"/>
                    <a:pt x="1" y="719"/>
                  </a:cubicBezTo>
                  <a:lnTo>
                    <a:pt x="1" y="1197"/>
                  </a:lnTo>
                  <a:cubicBezTo>
                    <a:pt x="1" y="1733"/>
                    <a:pt x="431" y="2154"/>
                    <a:pt x="958" y="2154"/>
                  </a:cubicBezTo>
                  <a:cubicBezTo>
                    <a:pt x="1484" y="2154"/>
                    <a:pt x="1915" y="1733"/>
                    <a:pt x="1915" y="1197"/>
                  </a:cubicBezTo>
                  <a:lnTo>
                    <a:pt x="1915" y="719"/>
                  </a:lnTo>
                  <a:cubicBezTo>
                    <a:pt x="1915" y="326"/>
                    <a:pt x="1589" y="1"/>
                    <a:pt x="119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5854632" y="3082466"/>
              <a:ext cx="28177" cy="56328"/>
            </a:xfrm>
            <a:custGeom>
              <a:rect b="b" l="l" r="r" t="t"/>
              <a:pathLst>
                <a:path extrusionOk="0" h="2145" w="1073">
                  <a:moveTo>
                    <a:pt x="718" y="1"/>
                  </a:moveTo>
                  <a:cubicBezTo>
                    <a:pt x="316" y="1"/>
                    <a:pt x="1" y="326"/>
                    <a:pt x="1" y="719"/>
                  </a:cubicBezTo>
                  <a:lnTo>
                    <a:pt x="1" y="1197"/>
                  </a:lnTo>
                  <a:cubicBezTo>
                    <a:pt x="1" y="1676"/>
                    <a:pt x="355" y="2087"/>
                    <a:pt x="833" y="2145"/>
                  </a:cubicBezTo>
                  <a:cubicBezTo>
                    <a:pt x="757" y="1944"/>
                    <a:pt x="718" y="1724"/>
                    <a:pt x="718" y="1513"/>
                  </a:cubicBezTo>
                  <a:lnTo>
                    <a:pt x="718" y="719"/>
                  </a:lnTo>
                  <a:cubicBezTo>
                    <a:pt x="718" y="326"/>
                    <a:pt x="871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5835777" y="3151582"/>
              <a:ext cx="87997" cy="100812"/>
            </a:xfrm>
            <a:custGeom>
              <a:rect b="b" l="l" r="r" t="t"/>
              <a:pathLst>
                <a:path extrusionOk="0" h="3839" w="3351">
                  <a:moveTo>
                    <a:pt x="1427" y="1"/>
                  </a:moveTo>
                  <a:cubicBezTo>
                    <a:pt x="1274" y="1"/>
                    <a:pt x="1120" y="29"/>
                    <a:pt x="986" y="87"/>
                  </a:cubicBezTo>
                  <a:lnTo>
                    <a:pt x="451" y="307"/>
                  </a:lnTo>
                  <a:cubicBezTo>
                    <a:pt x="183" y="412"/>
                    <a:pt x="1" y="680"/>
                    <a:pt x="1" y="967"/>
                  </a:cubicBezTo>
                  <a:lnTo>
                    <a:pt x="1" y="3599"/>
                  </a:lnTo>
                  <a:cubicBezTo>
                    <a:pt x="1" y="3733"/>
                    <a:pt x="106" y="3838"/>
                    <a:pt x="240" y="3838"/>
                  </a:cubicBezTo>
                  <a:lnTo>
                    <a:pt x="3111" y="3838"/>
                  </a:lnTo>
                  <a:cubicBezTo>
                    <a:pt x="3245" y="3838"/>
                    <a:pt x="3350" y="3733"/>
                    <a:pt x="3350" y="3599"/>
                  </a:cubicBezTo>
                  <a:lnTo>
                    <a:pt x="3350" y="967"/>
                  </a:lnTo>
                  <a:cubicBezTo>
                    <a:pt x="3350" y="680"/>
                    <a:pt x="3169" y="412"/>
                    <a:pt x="2901" y="307"/>
                  </a:cubicBezTo>
                  <a:lnTo>
                    <a:pt x="2365" y="87"/>
                  </a:lnTo>
                  <a:cubicBezTo>
                    <a:pt x="2231" y="29"/>
                    <a:pt x="2078" y="1"/>
                    <a:pt x="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5835777" y="3165920"/>
              <a:ext cx="18881" cy="86474"/>
            </a:xfrm>
            <a:custGeom>
              <a:rect b="b" l="l" r="r" t="t"/>
              <a:pathLst>
                <a:path extrusionOk="0" h="3293" w="719">
                  <a:moveTo>
                    <a:pt x="144" y="0"/>
                  </a:moveTo>
                  <a:cubicBezTo>
                    <a:pt x="49" y="125"/>
                    <a:pt x="1" y="268"/>
                    <a:pt x="1" y="421"/>
                  </a:cubicBezTo>
                  <a:lnTo>
                    <a:pt x="1" y="3053"/>
                  </a:lnTo>
                  <a:cubicBezTo>
                    <a:pt x="1" y="3187"/>
                    <a:pt x="106" y="3292"/>
                    <a:pt x="240" y="3292"/>
                  </a:cubicBezTo>
                  <a:lnTo>
                    <a:pt x="719" y="3292"/>
                  </a:lnTo>
                  <a:lnTo>
                    <a:pt x="719" y="670"/>
                  </a:lnTo>
                  <a:cubicBezTo>
                    <a:pt x="719" y="527"/>
                    <a:pt x="642" y="383"/>
                    <a:pt x="527" y="287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5904893" y="3165920"/>
              <a:ext cx="18881" cy="86474"/>
            </a:xfrm>
            <a:custGeom>
              <a:rect b="b" l="l" r="r" t="t"/>
              <a:pathLst>
                <a:path extrusionOk="0" h="3293" w="719">
                  <a:moveTo>
                    <a:pt x="575" y="0"/>
                  </a:moveTo>
                  <a:lnTo>
                    <a:pt x="192" y="287"/>
                  </a:lnTo>
                  <a:cubicBezTo>
                    <a:pt x="68" y="383"/>
                    <a:pt x="1" y="527"/>
                    <a:pt x="1" y="670"/>
                  </a:cubicBezTo>
                  <a:lnTo>
                    <a:pt x="1" y="3292"/>
                  </a:lnTo>
                  <a:lnTo>
                    <a:pt x="479" y="3292"/>
                  </a:lnTo>
                  <a:cubicBezTo>
                    <a:pt x="613" y="3292"/>
                    <a:pt x="718" y="3187"/>
                    <a:pt x="718" y="3053"/>
                  </a:cubicBezTo>
                  <a:lnTo>
                    <a:pt x="718" y="421"/>
                  </a:lnTo>
                  <a:cubicBezTo>
                    <a:pt x="718" y="268"/>
                    <a:pt x="671" y="125"/>
                    <a:pt x="57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6024271" y="3145306"/>
              <a:ext cx="50288" cy="75419"/>
            </a:xfrm>
            <a:custGeom>
              <a:rect b="b" l="l" r="r" t="t"/>
              <a:pathLst>
                <a:path extrusionOk="0" h="2872" w="1915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lnTo>
                    <a:pt x="0" y="1513"/>
                  </a:lnTo>
                  <a:cubicBezTo>
                    <a:pt x="20" y="1742"/>
                    <a:pt x="96" y="1972"/>
                    <a:pt x="240" y="2154"/>
                  </a:cubicBezTo>
                  <a:cubicBezTo>
                    <a:pt x="393" y="2336"/>
                    <a:pt x="479" y="2565"/>
                    <a:pt x="479" y="2805"/>
                  </a:cubicBezTo>
                  <a:lnTo>
                    <a:pt x="479" y="2872"/>
                  </a:lnTo>
                  <a:lnTo>
                    <a:pt x="1436" y="2872"/>
                  </a:lnTo>
                  <a:lnTo>
                    <a:pt x="1436" y="2738"/>
                  </a:lnTo>
                  <a:cubicBezTo>
                    <a:pt x="1436" y="2546"/>
                    <a:pt x="1503" y="2355"/>
                    <a:pt x="1637" y="2211"/>
                  </a:cubicBezTo>
                  <a:lnTo>
                    <a:pt x="1723" y="2106"/>
                  </a:lnTo>
                  <a:cubicBezTo>
                    <a:pt x="1838" y="1953"/>
                    <a:pt x="1905" y="1771"/>
                    <a:pt x="1915" y="1580"/>
                  </a:cubicBezTo>
                  <a:lnTo>
                    <a:pt x="1915" y="718"/>
                  </a:lnTo>
                  <a:cubicBezTo>
                    <a:pt x="1915" y="326"/>
                    <a:pt x="1599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6024271" y="3145306"/>
              <a:ext cx="28413" cy="75681"/>
            </a:xfrm>
            <a:custGeom>
              <a:rect b="b" l="l" r="r" t="t"/>
              <a:pathLst>
                <a:path extrusionOk="0" h="2882" w="1082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lnTo>
                    <a:pt x="0" y="1513"/>
                  </a:lnTo>
                  <a:cubicBezTo>
                    <a:pt x="20" y="1752"/>
                    <a:pt x="96" y="1972"/>
                    <a:pt x="240" y="2163"/>
                  </a:cubicBezTo>
                  <a:cubicBezTo>
                    <a:pt x="402" y="2336"/>
                    <a:pt x="479" y="2565"/>
                    <a:pt x="479" y="2805"/>
                  </a:cubicBezTo>
                  <a:lnTo>
                    <a:pt x="479" y="2881"/>
                  </a:lnTo>
                  <a:lnTo>
                    <a:pt x="958" y="2881"/>
                  </a:lnTo>
                  <a:lnTo>
                    <a:pt x="958" y="2805"/>
                  </a:lnTo>
                  <a:cubicBezTo>
                    <a:pt x="967" y="2584"/>
                    <a:pt x="919" y="2364"/>
                    <a:pt x="843" y="2163"/>
                  </a:cubicBezTo>
                  <a:cubicBezTo>
                    <a:pt x="766" y="1953"/>
                    <a:pt x="728" y="1733"/>
                    <a:pt x="718" y="1513"/>
                  </a:cubicBezTo>
                  <a:lnTo>
                    <a:pt x="718" y="718"/>
                  </a:lnTo>
                  <a:cubicBezTo>
                    <a:pt x="718" y="326"/>
                    <a:pt x="881" y="0"/>
                    <a:pt x="108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28"/>
            <p:cNvSpPr/>
            <p:nvPr/>
          </p:nvSpPr>
          <p:spPr>
            <a:xfrm>
              <a:off x="6024271" y="3145306"/>
              <a:ext cx="50288" cy="56564"/>
            </a:xfrm>
            <a:custGeom>
              <a:rect b="b" l="l" r="r" t="t"/>
              <a:pathLst>
                <a:path extrusionOk="0" h="2154" w="1915">
                  <a:moveTo>
                    <a:pt x="718" y="0"/>
                  </a:moveTo>
                  <a:cubicBezTo>
                    <a:pt x="326" y="0"/>
                    <a:pt x="0" y="326"/>
                    <a:pt x="0" y="718"/>
                  </a:cubicBezTo>
                  <a:lnTo>
                    <a:pt x="0" y="1197"/>
                  </a:lnTo>
                  <a:cubicBezTo>
                    <a:pt x="0" y="1733"/>
                    <a:pt x="431" y="2154"/>
                    <a:pt x="958" y="2154"/>
                  </a:cubicBezTo>
                  <a:cubicBezTo>
                    <a:pt x="1493" y="2154"/>
                    <a:pt x="1915" y="1733"/>
                    <a:pt x="1915" y="1197"/>
                  </a:cubicBezTo>
                  <a:lnTo>
                    <a:pt x="1915" y="718"/>
                  </a:lnTo>
                  <a:cubicBezTo>
                    <a:pt x="1915" y="326"/>
                    <a:pt x="1599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28"/>
            <p:cNvSpPr/>
            <p:nvPr/>
          </p:nvSpPr>
          <p:spPr>
            <a:xfrm>
              <a:off x="6024271" y="3145568"/>
              <a:ext cx="28177" cy="56065"/>
            </a:xfrm>
            <a:custGeom>
              <a:rect b="b" l="l" r="r" t="t"/>
              <a:pathLst>
                <a:path extrusionOk="0" h="2135" w="1073">
                  <a:moveTo>
                    <a:pt x="718" y="0"/>
                  </a:moveTo>
                  <a:cubicBezTo>
                    <a:pt x="316" y="0"/>
                    <a:pt x="0" y="316"/>
                    <a:pt x="0" y="718"/>
                  </a:cubicBezTo>
                  <a:lnTo>
                    <a:pt x="0" y="1196"/>
                  </a:lnTo>
                  <a:cubicBezTo>
                    <a:pt x="0" y="1675"/>
                    <a:pt x="364" y="2077"/>
                    <a:pt x="833" y="2134"/>
                  </a:cubicBezTo>
                  <a:cubicBezTo>
                    <a:pt x="766" y="1933"/>
                    <a:pt x="718" y="1723"/>
                    <a:pt x="718" y="1503"/>
                  </a:cubicBezTo>
                  <a:lnTo>
                    <a:pt x="718" y="718"/>
                  </a:lnTo>
                  <a:cubicBezTo>
                    <a:pt x="718" y="316"/>
                    <a:pt x="881" y="0"/>
                    <a:pt x="107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6005417" y="3214422"/>
              <a:ext cx="87997" cy="63103"/>
            </a:xfrm>
            <a:custGeom>
              <a:rect b="b" l="l" r="r" t="t"/>
              <a:pathLst>
                <a:path extrusionOk="0" h="2403" w="3351">
                  <a:moveTo>
                    <a:pt x="1436" y="0"/>
                  </a:moveTo>
                  <a:cubicBezTo>
                    <a:pt x="1283" y="10"/>
                    <a:pt x="1130" y="39"/>
                    <a:pt x="986" y="96"/>
                  </a:cubicBezTo>
                  <a:lnTo>
                    <a:pt x="460" y="307"/>
                  </a:lnTo>
                  <a:cubicBezTo>
                    <a:pt x="183" y="412"/>
                    <a:pt x="1" y="680"/>
                    <a:pt x="1" y="967"/>
                  </a:cubicBezTo>
                  <a:lnTo>
                    <a:pt x="1" y="2163"/>
                  </a:lnTo>
                  <a:cubicBezTo>
                    <a:pt x="1" y="2288"/>
                    <a:pt x="116" y="2402"/>
                    <a:pt x="240" y="2402"/>
                  </a:cubicBezTo>
                  <a:lnTo>
                    <a:pt x="3111" y="2402"/>
                  </a:lnTo>
                  <a:cubicBezTo>
                    <a:pt x="3245" y="2402"/>
                    <a:pt x="3350" y="2288"/>
                    <a:pt x="3350" y="2163"/>
                  </a:cubicBezTo>
                  <a:lnTo>
                    <a:pt x="3350" y="967"/>
                  </a:lnTo>
                  <a:cubicBezTo>
                    <a:pt x="3350" y="680"/>
                    <a:pt x="3178" y="412"/>
                    <a:pt x="2901" y="307"/>
                  </a:cubicBezTo>
                  <a:lnTo>
                    <a:pt x="2374" y="96"/>
                  </a:lnTo>
                  <a:cubicBezTo>
                    <a:pt x="2231" y="39"/>
                    <a:pt x="2077" y="10"/>
                    <a:pt x="19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6005417" y="3228996"/>
              <a:ext cx="18881" cy="48528"/>
            </a:xfrm>
            <a:custGeom>
              <a:rect b="b" l="l" r="r" t="t"/>
              <a:pathLst>
                <a:path extrusionOk="0" h="1848" w="719">
                  <a:moveTo>
                    <a:pt x="144" y="0"/>
                  </a:moveTo>
                  <a:cubicBezTo>
                    <a:pt x="49" y="125"/>
                    <a:pt x="1" y="268"/>
                    <a:pt x="1" y="421"/>
                  </a:cubicBezTo>
                  <a:lnTo>
                    <a:pt x="1" y="1608"/>
                  </a:lnTo>
                  <a:cubicBezTo>
                    <a:pt x="1" y="1742"/>
                    <a:pt x="106" y="1847"/>
                    <a:pt x="240" y="1847"/>
                  </a:cubicBezTo>
                  <a:lnTo>
                    <a:pt x="718" y="1847"/>
                  </a:lnTo>
                  <a:lnTo>
                    <a:pt x="718" y="670"/>
                  </a:lnTo>
                  <a:cubicBezTo>
                    <a:pt x="718" y="517"/>
                    <a:pt x="651" y="374"/>
                    <a:pt x="527" y="287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6074796" y="3228996"/>
              <a:ext cx="18855" cy="48528"/>
            </a:xfrm>
            <a:custGeom>
              <a:rect b="b" l="l" r="r" t="t"/>
              <a:pathLst>
                <a:path extrusionOk="0" h="1848" w="718">
                  <a:moveTo>
                    <a:pt x="574" y="0"/>
                  </a:moveTo>
                  <a:lnTo>
                    <a:pt x="192" y="287"/>
                  </a:lnTo>
                  <a:cubicBezTo>
                    <a:pt x="67" y="374"/>
                    <a:pt x="0" y="517"/>
                    <a:pt x="0" y="670"/>
                  </a:cubicBezTo>
                  <a:lnTo>
                    <a:pt x="0" y="1847"/>
                  </a:lnTo>
                  <a:lnTo>
                    <a:pt x="479" y="1847"/>
                  </a:lnTo>
                  <a:cubicBezTo>
                    <a:pt x="603" y="1847"/>
                    <a:pt x="718" y="1742"/>
                    <a:pt x="718" y="1608"/>
                  </a:cubicBezTo>
                  <a:lnTo>
                    <a:pt x="718" y="421"/>
                  </a:lnTo>
                  <a:cubicBezTo>
                    <a:pt x="708" y="268"/>
                    <a:pt x="660" y="125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5911170" y="3145306"/>
              <a:ext cx="50288" cy="75419"/>
            </a:xfrm>
            <a:custGeom>
              <a:rect b="b" l="l" r="r" t="t"/>
              <a:pathLst>
                <a:path extrusionOk="0" h="2872" w="1915">
                  <a:moveTo>
                    <a:pt x="719" y="0"/>
                  </a:moveTo>
                  <a:cubicBezTo>
                    <a:pt x="326" y="0"/>
                    <a:pt x="1" y="326"/>
                    <a:pt x="1" y="718"/>
                  </a:cubicBezTo>
                  <a:lnTo>
                    <a:pt x="1" y="1513"/>
                  </a:lnTo>
                  <a:cubicBezTo>
                    <a:pt x="10" y="1742"/>
                    <a:pt x="97" y="1972"/>
                    <a:pt x="240" y="2154"/>
                  </a:cubicBezTo>
                  <a:cubicBezTo>
                    <a:pt x="393" y="2336"/>
                    <a:pt x="479" y="2565"/>
                    <a:pt x="479" y="2805"/>
                  </a:cubicBezTo>
                  <a:lnTo>
                    <a:pt x="479" y="2872"/>
                  </a:lnTo>
                  <a:lnTo>
                    <a:pt x="1436" y="2872"/>
                  </a:lnTo>
                  <a:lnTo>
                    <a:pt x="1436" y="2738"/>
                  </a:lnTo>
                  <a:cubicBezTo>
                    <a:pt x="1436" y="2546"/>
                    <a:pt x="1503" y="2355"/>
                    <a:pt x="1628" y="2211"/>
                  </a:cubicBezTo>
                  <a:lnTo>
                    <a:pt x="1723" y="2106"/>
                  </a:lnTo>
                  <a:cubicBezTo>
                    <a:pt x="1838" y="1953"/>
                    <a:pt x="1905" y="1771"/>
                    <a:pt x="1915" y="1580"/>
                  </a:cubicBezTo>
                  <a:lnTo>
                    <a:pt x="1915" y="718"/>
                  </a:lnTo>
                  <a:cubicBezTo>
                    <a:pt x="1915" y="326"/>
                    <a:pt x="1599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5911170" y="3145306"/>
              <a:ext cx="28440" cy="75681"/>
            </a:xfrm>
            <a:custGeom>
              <a:rect b="b" l="l" r="r" t="t"/>
              <a:pathLst>
                <a:path extrusionOk="0" h="2882" w="1083">
                  <a:moveTo>
                    <a:pt x="719" y="0"/>
                  </a:moveTo>
                  <a:cubicBezTo>
                    <a:pt x="326" y="0"/>
                    <a:pt x="1" y="326"/>
                    <a:pt x="1" y="718"/>
                  </a:cubicBezTo>
                  <a:lnTo>
                    <a:pt x="1" y="1513"/>
                  </a:lnTo>
                  <a:cubicBezTo>
                    <a:pt x="10" y="1752"/>
                    <a:pt x="97" y="1972"/>
                    <a:pt x="240" y="2163"/>
                  </a:cubicBezTo>
                  <a:cubicBezTo>
                    <a:pt x="393" y="2336"/>
                    <a:pt x="479" y="2565"/>
                    <a:pt x="479" y="2805"/>
                  </a:cubicBezTo>
                  <a:lnTo>
                    <a:pt x="479" y="2881"/>
                  </a:lnTo>
                  <a:lnTo>
                    <a:pt x="958" y="2881"/>
                  </a:lnTo>
                  <a:lnTo>
                    <a:pt x="958" y="2805"/>
                  </a:lnTo>
                  <a:cubicBezTo>
                    <a:pt x="958" y="2584"/>
                    <a:pt x="920" y="2364"/>
                    <a:pt x="843" y="2163"/>
                  </a:cubicBezTo>
                  <a:cubicBezTo>
                    <a:pt x="766" y="1953"/>
                    <a:pt x="719" y="1733"/>
                    <a:pt x="719" y="1513"/>
                  </a:cubicBezTo>
                  <a:lnTo>
                    <a:pt x="719" y="718"/>
                  </a:lnTo>
                  <a:cubicBezTo>
                    <a:pt x="719" y="326"/>
                    <a:pt x="881" y="0"/>
                    <a:pt x="108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5911170" y="3145306"/>
              <a:ext cx="50288" cy="56564"/>
            </a:xfrm>
            <a:custGeom>
              <a:rect b="b" l="l" r="r" t="t"/>
              <a:pathLst>
                <a:path extrusionOk="0" h="2154" w="1915">
                  <a:moveTo>
                    <a:pt x="719" y="0"/>
                  </a:moveTo>
                  <a:cubicBezTo>
                    <a:pt x="326" y="0"/>
                    <a:pt x="1" y="326"/>
                    <a:pt x="1" y="718"/>
                  </a:cubicBezTo>
                  <a:lnTo>
                    <a:pt x="1" y="1197"/>
                  </a:lnTo>
                  <a:cubicBezTo>
                    <a:pt x="1" y="1733"/>
                    <a:pt x="432" y="2154"/>
                    <a:pt x="958" y="2154"/>
                  </a:cubicBezTo>
                  <a:cubicBezTo>
                    <a:pt x="1484" y="2154"/>
                    <a:pt x="1915" y="1733"/>
                    <a:pt x="1915" y="1197"/>
                  </a:cubicBezTo>
                  <a:lnTo>
                    <a:pt x="1915" y="718"/>
                  </a:lnTo>
                  <a:cubicBezTo>
                    <a:pt x="1915" y="326"/>
                    <a:pt x="1599" y="0"/>
                    <a:pt x="11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5911170" y="3145568"/>
              <a:ext cx="28177" cy="56065"/>
            </a:xfrm>
            <a:custGeom>
              <a:rect b="b" l="l" r="r" t="t"/>
              <a:pathLst>
                <a:path extrusionOk="0" h="2135" w="1073">
                  <a:moveTo>
                    <a:pt x="719" y="0"/>
                  </a:moveTo>
                  <a:cubicBezTo>
                    <a:pt x="317" y="0"/>
                    <a:pt x="1" y="316"/>
                    <a:pt x="1" y="718"/>
                  </a:cubicBezTo>
                  <a:lnTo>
                    <a:pt x="1" y="1196"/>
                  </a:lnTo>
                  <a:cubicBezTo>
                    <a:pt x="1" y="1675"/>
                    <a:pt x="355" y="2077"/>
                    <a:pt x="833" y="2134"/>
                  </a:cubicBezTo>
                  <a:cubicBezTo>
                    <a:pt x="757" y="1933"/>
                    <a:pt x="719" y="1723"/>
                    <a:pt x="719" y="1503"/>
                  </a:cubicBezTo>
                  <a:lnTo>
                    <a:pt x="719" y="718"/>
                  </a:lnTo>
                  <a:cubicBezTo>
                    <a:pt x="719" y="316"/>
                    <a:pt x="872" y="0"/>
                    <a:pt x="10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28"/>
            <p:cNvSpPr/>
            <p:nvPr/>
          </p:nvSpPr>
          <p:spPr>
            <a:xfrm>
              <a:off x="5892341" y="3214422"/>
              <a:ext cx="87971" cy="63103"/>
            </a:xfrm>
            <a:custGeom>
              <a:rect b="b" l="l" r="r" t="t"/>
              <a:pathLst>
                <a:path extrusionOk="0" h="2403" w="3350">
                  <a:moveTo>
                    <a:pt x="1426" y="0"/>
                  </a:moveTo>
                  <a:cubicBezTo>
                    <a:pt x="1273" y="10"/>
                    <a:pt x="1120" y="39"/>
                    <a:pt x="986" y="96"/>
                  </a:cubicBezTo>
                  <a:lnTo>
                    <a:pt x="459" y="307"/>
                  </a:lnTo>
                  <a:cubicBezTo>
                    <a:pt x="182" y="412"/>
                    <a:pt x="0" y="680"/>
                    <a:pt x="0" y="967"/>
                  </a:cubicBezTo>
                  <a:lnTo>
                    <a:pt x="0" y="2163"/>
                  </a:lnTo>
                  <a:cubicBezTo>
                    <a:pt x="0" y="2288"/>
                    <a:pt x="115" y="2402"/>
                    <a:pt x="239" y="2402"/>
                  </a:cubicBezTo>
                  <a:lnTo>
                    <a:pt x="3110" y="2402"/>
                  </a:lnTo>
                  <a:cubicBezTo>
                    <a:pt x="3244" y="2402"/>
                    <a:pt x="3350" y="2288"/>
                    <a:pt x="3350" y="2163"/>
                  </a:cubicBezTo>
                  <a:lnTo>
                    <a:pt x="3350" y="967"/>
                  </a:lnTo>
                  <a:cubicBezTo>
                    <a:pt x="3350" y="680"/>
                    <a:pt x="3177" y="412"/>
                    <a:pt x="2900" y="307"/>
                  </a:cubicBezTo>
                  <a:lnTo>
                    <a:pt x="2373" y="96"/>
                  </a:lnTo>
                  <a:cubicBezTo>
                    <a:pt x="2230" y="39"/>
                    <a:pt x="2077" y="10"/>
                    <a:pt x="19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28"/>
            <p:cNvSpPr/>
            <p:nvPr/>
          </p:nvSpPr>
          <p:spPr>
            <a:xfrm>
              <a:off x="5892341" y="3228996"/>
              <a:ext cx="18855" cy="48528"/>
            </a:xfrm>
            <a:custGeom>
              <a:rect b="b" l="l" r="r" t="t"/>
              <a:pathLst>
                <a:path extrusionOk="0" h="1848" w="718">
                  <a:moveTo>
                    <a:pt x="144" y="0"/>
                  </a:moveTo>
                  <a:cubicBezTo>
                    <a:pt x="48" y="125"/>
                    <a:pt x="0" y="268"/>
                    <a:pt x="0" y="421"/>
                  </a:cubicBezTo>
                  <a:lnTo>
                    <a:pt x="0" y="1608"/>
                  </a:lnTo>
                  <a:cubicBezTo>
                    <a:pt x="0" y="1742"/>
                    <a:pt x="105" y="1847"/>
                    <a:pt x="239" y="1847"/>
                  </a:cubicBezTo>
                  <a:lnTo>
                    <a:pt x="718" y="1847"/>
                  </a:lnTo>
                  <a:lnTo>
                    <a:pt x="718" y="670"/>
                  </a:lnTo>
                  <a:cubicBezTo>
                    <a:pt x="718" y="517"/>
                    <a:pt x="651" y="374"/>
                    <a:pt x="526" y="287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8"/>
            <p:cNvSpPr/>
            <p:nvPr/>
          </p:nvSpPr>
          <p:spPr>
            <a:xfrm>
              <a:off x="5961431" y="3228996"/>
              <a:ext cx="18881" cy="48528"/>
            </a:xfrm>
            <a:custGeom>
              <a:rect b="b" l="l" r="r" t="t"/>
              <a:pathLst>
                <a:path extrusionOk="0" h="1848" w="719">
                  <a:moveTo>
                    <a:pt x="585" y="0"/>
                  </a:moveTo>
                  <a:lnTo>
                    <a:pt x="192" y="287"/>
                  </a:lnTo>
                  <a:cubicBezTo>
                    <a:pt x="77" y="374"/>
                    <a:pt x="1" y="517"/>
                    <a:pt x="1" y="670"/>
                  </a:cubicBezTo>
                  <a:lnTo>
                    <a:pt x="1" y="1847"/>
                  </a:lnTo>
                  <a:lnTo>
                    <a:pt x="479" y="1847"/>
                  </a:lnTo>
                  <a:cubicBezTo>
                    <a:pt x="613" y="1847"/>
                    <a:pt x="719" y="1742"/>
                    <a:pt x="719" y="1608"/>
                  </a:cubicBezTo>
                  <a:lnTo>
                    <a:pt x="719" y="421"/>
                  </a:lnTo>
                  <a:cubicBezTo>
                    <a:pt x="719" y="268"/>
                    <a:pt x="671" y="125"/>
                    <a:pt x="58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5798094" y="3145306"/>
              <a:ext cx="50288" cy="75419"/>
            </a:xfrm>
            <a:custGeom>
              <a:rect b="b" l="l" r="r" t="t"/>
              <a:pathLst>
                <a:path extrusionOk="0" h="2872" w="1915">
                  <a:moveTo>
                    <a:pt x="718" y="0"/>
                  </a:moveTo>
                  <a:cubicBezTo>
                    <a:pt x="316" y="0"/>
                    <a:pt x="0" y="326"/>
                    <a:pt x="0" y="718"/>
                  </a:cubicBezTo>
                  <a:lnTo>
                    <a:pt x="0" y="1513"/>
                  </a:lnTo>
                  <a:cubicBezTo>
                    <a:pt x="10" y="1742"/>
                    <a:pt x="96" y="1972"/>
                    <a:pt x="239" y="2154"/>
                  </a:cubicBezTo>
                  <a:cubicBezTo>
                    <a:pt x="393" y="2336"/>
                    <a:pt x="479" y="2565"/>
                    <a:pt x="479" y="2805"/>
                  </a:cubicBezTo>
                  <a:lnTo>
                    <a:pt x="479" y="2872"/>
                  </a:lnTo>
                  <a:lnTo>
                    <a:pt x="1436" y="2872"/>
                  </a:lnTo>
                  <a:lnTo>
                    <a:pt x="1436" y="2738"/>
                  </a:lnTo>
                  <a:cubicBezTo>
                    <a:pt x="1436" y="2546"/>
                    <a:pt x="1503" y="2355"/>
                    <a:pt x="1627" y="2211"/>
                  </a:cubicBezTo>
                  <a:lnTo>
                    <a:pt x="1723" y="2106"/>
                  </a:lnTo>
                  <a:cubicBezTo>
                    <a:pt x="1838" y="1953"/>
                    <a:pt x="1905" y="1771"/>
                    <a:pt x="1914" y="1580"/>
                  </a:cubicBezTo>
                  <a:lnTo>
                    <a:pt x="1914" y="718"/>
                  </a:lnTo>
                  <a:cubicBezTo>
                    <a:pt x="1914" y="326"/>
                    <a:pt x="1589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8"/>
            <p:cNvSpPr/>
            <p:nvPr/>
          </p:nvSpPr>
          <p:spPr>
            <a:xfrm>
              <a:off x="5798094" y="3145306"/>
              <a:ext cx="50288" cy="56564"/>
            </a:xfrm>
            <a:custGeom>
              <a:rect b="b" l="l" r="r" t="t"/>
              <a:pathLst>
                <a:path extrusionOk="0" h="2154" w="1915">
                  <a:moveTo>
                    <a:pt x="718" y="0"/>
                  </a:moveTo>
                  <a:cubicBezTo>
                    <a:pt x="316" y="0"/>
                    <a:pt x="0" y="326"/>
                    <a:pt x="0" y="718"/>
                  </a:cubicBezTo>
                  <a:lnTo>
                    <a:pt x="0" y="1197"/>
                  </a:lnTo>
                  <a:cubicBezTo>
                    <a:pt x="0" y="1733"/>
                    <a:pt x="431" y="2154"/>
                    <a:pt x="957" y="2154"/>
                  </a:cubicBezTo>
                  <a:cubicBezTo>
                    <a:pt x="1484" y="2154"/>
                    <a:pt x="1914" y="1733"/>
                    <a:pt x="1914" y="1197"/>
                  </a:cubicBezTo>
                  <a:lnTo>
                    <a:pt x="1914" y="718"/>
                  </a:lnTo>
                  <a:cubicBezTo>
                    <a:pt x="1914" y="326"/>
                    <a:pt x="1589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8"/>
            <p:cNvSpPr/>
            <p:nvPr/>
          </p:nvSpPr>
          <p:spPr>
            <a:xfrm>
              <a:off x="5779239" y="3214422"/>
              <a:ext cx="87997" cy="63103"/>
            </a:xfrm>
            <a:custGeom>
              <a:rect b="b" l="l" r="r" t="t"/>
              <a:pathLst>
                <a:path extrusionOk="0" h="2403" w="3351">
                  <a:moveTo>
                    <a:pt x="1426" y="0"/>
                  </a:moveTo>
                  <a:cubicBezTo>
                    <a:pt x="1273" y="10"/>
                    <a:pt x="1120" y="39"/>
                    <a:pt x="977" y="96"/>
                  </a:cubicBezTo>
                  <a:lnTo>
                    <a:pt x="450" y="307"/>
                  </a:lnTo>
                  <a:cubicBezTo>
                    <a:pt x="173" y="412"/>
                    <a:pt x="0" y="680"/>
                    <a:pt x="0" y="967"/>
                  </a:cubicBezTo>
                  <a:lnTo>
                    <a:pt x="0" y="2163"/>
                  </a:lnTo>
                  <a:cubicBezTo>
                    <a:pt x="0" y="2288"/>
                    <a:pt x="106" y="2402"/>
                    <a:pt x="240" y="2402"/>
                  </a:cubicBezTo>
                  <a:lnTo>
                    <a:pt x="3111" y="2402"/>
                  </a:lnTo>
                  <a:cubicBezTo>
                    <a:pt x="3245" y="2402"/>
                    <a:pt x="3350" y="2288"/>
                    <a:pt x="3350" y="2163"/>
                  </a:cubicBezTo>
                  <a:lnTo>
                    <a:pt x="3350" y="967"/>
                  </a:lnTo>
                  <a:cubicBezTo>
                    <a:pt x="3350" y="680"/>
                    <a:pt x="3168" y="412"/>
                    <a:pt x="2900" y="307"/>
                  </a:cubicBezTo>
                  <a:lnTo>
                    <a:pt x="2364" y="96"/>
                  </a:lnTo>
                  <a:cubicBezTo>
                    <a:pt x="2221" y="39"/>
                    <a:pt x="2077" y="10"/>
                    <a:pt x="192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28"/>
            <p:cNvSpPr/>
            <p:nvPr/>
          </p:nvSpPr>
          <p:spPr>
            <a:xfrm>
              <a:off x="5848356" y="3228996"/>
              <a:ext cx="18881" cy="48528"/>
            </a:xfrm>
            <a:custGeom>
              <a:rect b="b" l="l" r="r" t="t"/>
              <a:pathLst>
                <a:path extrusionOk="0" h="1848" w="719">
                  <a:moveTo>
                    <a:pt x="574" y="0"/>
                  </a:moveTo>
                  <a:lnTo>
                    <a:pt x="192" y="287"/>
                  </a:lnTo>
                  <a:cubicBezTo>
                    <a:pt x="67" y="374"/>
                    <a:pt x="0" y="517"/>
                    <a:pt x="0" y="670"/>
                  </a:cubicBezTo>
                  <a:lnTo>
                    <a:pt x="0" y="1847"/>
                  </a:lnTo>
                  <a:lnTo>
                    <a:pt x="479" y="1847"/>
                  </a:lnTo>
                  <a:cubicBezTo>
                    <a:pt x="613" y="1847"/>
                    <a:pt x="718" y="1742"/>
                    <a:pt x="718" y="1608"/>
                  </a:cubicBezTo>
                  <a:lnTo>
                    <a:pt x="718" y="421"/>
                  </a:lnTo>
                  <a:cubicBezTo>
                    <a:pt x="718" y="268"/>
                    <a:pt x="670" y="125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28"/>
            <p:cNvSpPr/>
            <p:nvPr/>
          </p:nvSpPr>
          <p:spPr>
            <a:xfrm>
              <a:off x="5875482" y="2994521"/>
              <a:ext cx="121925" cy="25157"/>
            </a:xfrm>
            <a:custGeom>
              <a:rect b="b" l="l" r="r" t="t"/>
              <a:pathLst>
                <a:path extrusionOk="0" h="958" w="4643">
                  <a:moveTo>
                    <a:pt x="240" y="0"/>
                  </a:moveTo>
                  <a:cubicBezTo>
                    <a:pt x="97" y="0"/>
                    <a:pt x="1" y="153"/>
                    <a:pt x="68" y="278"/>
                  </a:cubicBezTo>
                  <a:lnTo>
                    <a:pt x="336" y="823"/>
                  </a:lnTo>
                  <a:cubicBezTo>
                    <a:pt x="374" y="909"/>
                    <a:pt x="460" y="957"/>
                    <a:pt x="556" y="957"/>
                  </a:cubicBezTo>
                  <a:lnTo>
                    <a:pt x="4087" y="957"/>
                  </a:lnTo>
                  <a:cubicBezTo>
                    <a:pt x="4174" y="957"/>
                    <a:pt x="4260" y="909"/>
                    <a:pt x="4298" y="823"/>
                  </a:cubicBezTo>
                  <a:lnTo>
                    <a:pt x="4575" y="278"/>
                  </a:lnTo>
                  <a:cubicBezTo>
                    <a:pt x="4642" y="153"/>
                    <a:pt x="4547" y="0"/>
                    <a:pt x="44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8"/>
            <p:cNvSpPr/>
            <p:nvPr/>
          </p:nvSpPr>
          <p:spPr>
            <a:xfrm>
              <a:off x="5917472" y="3038506"/>
              <a:ext cx="37709" cy="18855"/>
            </a:xfrm>
            <a:custGeom>
              <a:rect b="b" l="l" r="r" t="t"/>
              <a:pathLst>
                <a:path extrusionOk="0" h="718" w="1436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1196" y="718"/>
                  </a:lnTo>
                  <a:cubicBezTo>
                    <a:pt x="1330" y="718"/>
                    <a:pt x="1436" y="613"/>
                    <a:pt x="1436" y="479"/>
                  </a:cubicBezTo>
                  <a:lnTo>
                    <a:pt x="1436" y="239"/>
                  </a:lnTo>
                  <a:cubicBezTo>
                    <a:pt x="1436" y="105"/>
                    <a:pt x="1330" y="0"/>
                    <a:pt x="11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8"/>
            <p:cNvSpPr/>
            <p:nvPr/>
          </p:nvSpPr>
          <p:spPr>
            <a:xfrm>
              <a:off x="5892341" y="3007073"/>
              <a:ext cx="87971" cy="12605"/>
            </a:xfrm>
            <a:custGeom>
              <a:rect b="b" l="l" r="r" t="t"/>
              <a:pathLst>
                <a:path extrusionOk="0" h="480" w="335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lnTo>
                    <a:pt x="3350" y="479"/>
                  </a:lnTo>
                  <a:lnTo>
                    <a:pt x="3350" y="240"/>
                  </a:lnTo>
                  <a:cubicBezTo>
                    <a:pt x="3350" y="106"/>
                    <a:pt x="3244" y="1"/>
                    <a:pt x="311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28"/>
          <p:cNvGrpSpPr/>
          <p:nvPr/>
        </p:nvGrpSpPr>
        <p:grpSpPr>
          <a:xfrm>
            <a:off x="4222951" y="1895736"/>
            <a:ext cx="358134" cy="356637"/>
            <a:chOff x="3545301" y="2423523"/>
            <a:chExt cx="358134" cy="356637"/>
          </a:xfrm>
        </p:grpSpPr>
        <p:sp>
          <p:nvSpPr>
            <p:cNvPr id="2071" name="Google Shape;2071;p28"/>
            <p:cNvSpPr/>
            <p:nvPr/>
          </p:nvSpPr>
          <p:spPr>
            <a:xfrm>
              <a:off x="3545301" y="2633630"/>
              <a:ext cx="64600" cy="146531"/>
            </a:xfrm>
            <a:custGeom>
              <a:rect b="b" l="l" r="r" t="t"/>
              <a:pathLst>
                <a:path extrusionOk="0" h="5580" w="2460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2460" y="5580"/>
                  </a:lnTo>
                  <a:lnTo>
                    <a:pt x="2460" y="345"/>
                  </a:lnTo>
                  <a:cubicBezTo>
                    <a:pt x="2460" y="154"/>
                    <a:pt x="2306" y="0"/>
                    <a:pt x="21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8"/>
            <p:cNvSpPr/>
            <p:nvPr/>
          </p:nvSpPr>
          <p:spPr>
            <a:xfrm>
              <a:off x="3545301" y="2633630"/>
              <a:ext cx="30934" cy="146531"/>
            </a:xfrm>
            <a:custGeom>
              <a:rect b="b" l="l" r="r" t="t"/>
              <a:pathLst>
                <a:path extrusionOk="0" h="5580" w="1178">
                  <a:moveTo>
                    <a:pt x="354" y="0"/>
                  </a:moveTo>
                  <a:cubicBezTo>
                    <a:pt x="153" y="0"/>
                    <a:pt x="0" y="154"/>
                    <a:pt x="0" y="345"/>
                  </a:cubicBezTo>
                  <a:lnTo>
                    <a:pt x="0" y="5580"/>
                  </a:lnTo>
                  <a:lnTo>
                    <a:pt x="833" y="5580"/>
                  </a:lnTo>
                  <a:lnTo>
                    <a:pt x="833" y="345"/>
                  </a:lnTo>
                  <a:cubicBezTo>
                    <a:pt x="833" y="154"/>
                    <a:pt x="986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28"/>
            <p:cNvSpPr/>
            <p:nvPr/>
          </p:nvSpPr>
          <p:spPr>
            <a:xfrm>
              <a:off x="3643041" y="2597181"/>
              <a:ext cx="64888" cy="182980"/>
            </a:xfrm>
            <a:custGeom>
              <a:rect b="b" l="l" r="r" t="t"/>
              <a:pathLst>
                <a:path extrusionOk="0" h="6968" w="2471">
                  <a:moveTo>
                    <a:pt x="355" y="1"/>
                  </a:moveTo>
                  <a:cubicBezTo>
                    <a:pt x="16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2470" y="6968"/>
                  </a:lnTo>
                  <a:lnTo>
                    <a:pt x="2470" y="355"/>
                  </a:lnTo>
                  <a:cubicBezTo>
                    <a:pt x="2460" y="163"/>
                    <a:pt x="2307" y="10"/>
                    <a:pt x="21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28"/>
            <p:cNvSpPr/>
            <p:nvPr/>
          </p:nvSpPr>
          <p:spPr>
            <a:xfrm>
              <a:off x="3643041" y="2597181"/>
              <a:ext cx="30961" cy="182980"/>
            </a:xfrm>
            <a:custGeom>
              <a:rect b="b" l="l" r="r" t="t"/>
              <a:pathLst>
                <a:path extrusionOk="0" h="6968" w="1179">
                  <a:moveTo>
                    <a:pt x="355" y="1"/>
                  </a:moveTo>
                  <a:cubicBezTo>
                    <a:pt x="154" y="10"/>
                    <a:pt x="1" y="163"/>
                    <a:pt x="1" y="355"/>
                  </a:cubicBezTo>
                  <a:lnTo>
                    <a:pt x="1" y="6968"/>
                  </a:lnTo>
                  <a:lnTo>
                    <a:pt x="824" y="6968"/>
                  </a:lnTo>
                  <a:lnTo>
                    <a:pt x="824" y="355"/>
                  </a:lnTo>
                  <a:cubicBezTo>
                    <a:pt x="824" y="163"/>
                    <a:pt x="977" y="10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28"/>
            <p:cNvSpPr/>
            <p:nvPr/>
          </p:nvSpPr>
          <p:spPr>
            <a:xfrm>
              <a:off x="3740807" y="2560994"/>
              <a:ext cx="65125" cy="219166"/>
            </a:xfrm>
            <a:custGeom>
              <a:rect b="b" l="l" r="r" t="t"/>
              <a:pathLst>
                <a:path extrusionOk="0" h="8346" w="2480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2479" y="8346"/>
                  </a:lnTo>
                  <a:lnTo>
                    <a:pt x="2479" y="355"/>
                  </a:lnTo>
                  <a:cubicBezTo>
                    <a:pt x="2470" y="154"/>
                    <a:pt x="2307" y="1"/>
                    <a:pt x="21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28"/>
            <p:cNvSpPr/>
            <p:nvPr/>
          </p:nvSpPr>
          <p:spPr>
            <a:xfrm>
              <a:off x="3740807" y="2560994"/>
              <a:ext cx="30934" cy="219166"/>
            </a:xfrm>
            <a:custGeom>
              <a:rect b="b" l="l" r="r" t="t"/>
              <a:pathLst>
                <a:path extrusionOk="0" h="8346" w="1178">
                  <a:moveTo>
                    <a:pt x="355" y="1"/>
                  </a:moveTo>
                  <a:cubicBezTo>
                    <a:pt x="163" y="1"/>
                    <a:pt x="10" y="163"/>
                    <a:pt x="1" y="355"/>
                  </a:cubicBezTo>
                  <a:lnTo>
                    <a:pt x="1" y="8346"/>
                  </a:lnTo>
                  <a:lnTo>
                    <a:pt x="824" y="8346"/>
                  </a:lnTo>
                  <a:lnTo>
                    <a:pt x="824" y="355"/>
                  </a:lnTo>
                  <a:cubicBezTo>
                    <a:pt x="833" y="163"/>
                    <a:pt x="986" y="1"/>
                    <a:pt x="117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28"/>
            <p:cNvSpPr/>
            <p:nvPr/>
          </p:nvSpPr>
          <p:spPr>
            <a:xfrm>
              <a:off x="3838573" y="2524808"/>
              <a:ext cx="64862" cy="255352"/>
            </a:xfrm>
            <a:custGeom>
              <a:rect b="b" l="l" r="r" t="t"/>
              <a:pathLst>
                <a:path extrusionOk="0" h="9724" w="2470">
                  <a:moveTo>
                    <a:pt x="355" y="0"/>
                  </a:moveTo>
                  <a:cubicBezTo>
                    <a:pt x="163" y="0"/>
                    <a:pt x="10" y="163"/>
                    <a:pt x="1" y="355"/>
                  </a:cubicBezTo>
                  <a:lnTo>
                    <a:pt x="1" y="9724"/>
                  </a:lnTo>
                  <a:lnTo>
                    <a:pt x="2470" y="9724"/>
                  </a:lnTo>
                  <a:lnTo>
                    <a:pt x="2470" y="355"/>
                  </a:lnTo>
                  <a:cubicBezTo>
                    <a:pt x="2470" y="163"/>
                    <a:pt x="2307" y="0"/>
                    <a:pt x="211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28"/>
            <p:cNvSpPr/>
            <p:nvPr/>
          </p:nvSpPr>
          <p:spPr>
            <a:xfrm>
              <a:off x="3838835" y="2524808"/>
              <a:ext cx="30934" cy="255352"/>
            </a:xfrm>
            <a:custGeom>
              <a:rect b="b" l="l" r="r" t="t"/>
              <a:pathLst>
                <a:path extrusionOk="0" h="9724" w="1178">
                  <a:moveTo>
                    <a:pt x="354" y="0"/>
                  </a:moveTo>
                  <a:cubicBezTo>
                    <a:pt x="153" y="0"/>
                    <a:pt x="0" y="163"/>
                    <a:pt x="0" y="355"/>
                  </a:cubicBezTo>
                  <a:lnTo>
                    <a:pt x="0" y="9724"/>
                  </a:lnTo>
                  <a:lnTo>
                    <a:pt x="823" y="9724"/>
                  </a:lnTo>
                  <a:lnTo>
                    <a:pt x="823" y="355"/>
                  </a:lnTo>
                  <a:cubicBezTo>
                    <a:pt x="823" y="154"/>
                    <a:pt x="976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28"/>
            <p:cNvSpPr/>
            <p:nvPr/>
          </p:nvSpPr>
          <p:spPr>
            <a:xfrm>
              <a:off x="3560873" y="2423523"/>
              <a:ext cx="332767" cy="134241"/>
            </a:xfrm>
            <a:custGeom>
              <a:rect b="b" l="l" r="r" t="t"/>
              <a:pathLst>
                <a:path extrusionOk="0" h="5112" w="12672">
                  <a:moveTo>
                    <a:pt x="10171" y="0"/>
                  </a:moveTo>
                  <a:cubicBezTo>
                    <a:pt x="9996" y="0"/>
                    <a:pt x="9889" y="205"/>
                    <a:pt x="9992" y="355"/>
                  </a:cubicBezTo>
                  <a:lnTo>
                    <a:pt x="10355" y="872"/>
                  </a:lnTo>
                  <a:cubicBezTo>
                    <a:pt x="9140" y="1599"/>
                    <a:pt x="5274" y="3628"/>
                    <a:pt x="0" y="3628"/>
                  </a:cubicBezTo>
                  <a:lnTo>
                    <a:pt x="0" y="5111"/>
                  </a:lnTo>
                  <a:cubicBezTo>
                    <a:pt x="2871" y="5102"/>
                    <a:pt x="5714" y="4547"/>
                    <a:pt x="8374" y="3484"/>
                  </a:cubicBezTo>
                  <a:cubicBezTo>
                    <a:pt x="9351" y="3092"/>
                    <a:pt x="10298" y="2633"/>
                    <a:pt x="11207" y="2087"/>
                  </a:cubicBezTo>
                  <a:lnTo>
                    <a:pt x="11523" y="2546"/>
                  </a:lnTo>
                  <a:cubicBezTo>
                    <a:pt x="11568" y="2612"/>
                    <a:pt x="11636" y="2642"/>
                    <a:pt x="11703" y="2642"/>
                  </a:cubicBezTo>
                  <a:cubicBezTo>
                    <a:pt x="11793" y="2642"/>
                    <a:pt x="11883" y="2588"/>
                    <a:pt x="11915" y="2489"/>
                  </a:cubicBezTo>
                  <a:lnTo>
                    <a:pt x="12624" y="374"/>
                  </a:lnTo>
                  <a:cubicBezTo>
                    <a:pt x="12671" y="230"/>
                    <a:pt x="12566" y="77"/>
                    <a:pt x="12413" y="77"/>
                  </a:cubicBezTo>
                  <a:lnTo>
                    <a:pt x="10183" y="1"/>
                  </a:lnTo>
                  <a:cubicBezTo>
                    <a:pt x="10179" y="0"/>
                    <a:pt x="10175" y="0"/>
                    <a:pt x="1017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0" name="Google Shape;2080;p28"/>
          <p:cNvGrpSpPr/>
          <p:nvPr/>
        </p:nvGrpSpPr>
        <p:grpSpPr>
          <a:xfrm>
            <a:off x="5768272" y="1905737"/>
            <a:ext cx="356138" cy="356138"/>
            <a:chOff x="5782259" y="1512012"/>
            <a:chExt cx="356138" cy="356138"/>
          </a:xfrm>
        </p:grpSpPr>
        <p:sp>
          <p:nvSpPr>
            <p:cNvPr id="2081" name="Google Shape;2081;p28"/>
            <p:cNvSpPr/>
            <p:nvPr/>
          </p:nvSpPr>
          <p:spPr>
            <a:xfrm>
              <a:off x="5902635" y="1701505"/>
              <a:ext cx="114888" cy="97792"/>
            </a:xfrm>
            <a:custGeom>
              <a:rect b="b" l="l" r="r" t="t"/>
              <a:pathLst>
                <a:path extrusionOk="0" h="3724" w="4375">
                  <a:moveTo>
                    <a:pt x="1532" y="0"/>
                  </a:moveTo>
                  <a:lnTo>
                    <a:pt x="1532" y="297"/>
                  </a:lnTo>
                  <a:cubicBezTo>
                    <a:pt x="1532" y="383"/>
                    <a:pt x="1484" y="460"/>
                    <a:pt x="1398" y="498"/>
                  </a:cubicBezTo>
                  <a:lnTo>
                    <a:pt x="402" y="929"/>
                  </a:lnTo>
                  <a:cubicBezTo>
                    <a:pt x="163" y="1024"/>
                    <a:pt x="0" y="1264"/>
                    <a:pt x="0" y="1522"/>
                  </a:cubicBezTo>
                  <a:lnTo>
                    <a:pt x="0" y="3723"/>
                  </a:lnTo>
                  <a:lnTo>
                    <a:pt x="4374" y="3723"/>
                  </a:lnTo>
                  <a:lnTo>
                    <a:pt x="4374" y="1532"/>
                  </a:lnTo>
                  <a:cubicBezTo>
                    <a:pt x="4374" y="1264"/>
                    <a:pt x="4221" y="1024"/>
                    <a:pt x="3982" y="929"/>
                  </a:cubicBezTo>
                  <a:lnTo>
                    <a:pt x="2986" y="498"/>
                  </a:lnTo>
                  <a:cubicBezTo>
                    <a:pt x="2900" y="460"/>
                    <a:pt x="2852" y="383"/>
                    <a:pt x="2852" y="297"/>
                  </a:cubicBezTo>
                  <a:lnTo>
                    <a:pt x="28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28"/>
            <p:cNvSpPr/>
            <p:nvPr/>
          </p:nvSpPr>
          <p:spPr>
            <a:xfrm>
              <a:off x="5940082" y="1701505"/>
              <a:ext cx="40230" cy="17358"/>
            </a:xfrm>
            <a:custGeom>
              <a:rect b="b" l="l" r="r" t="t"/>
              <a:pathLst>
                <a:path extrusionOk="0" h="661" w="1532">
                  <a:moveTo>
                    <a:pt x="106" y="0"/>
                  </a:moveTo>
                  <a:lnTo>
                    <a:pt x="106" y="297"/>
                  </a:lnTo>
                  <a:cubicBezTo>
                    <a:pt x="106" y="374"/>
                    <a:pt x="67" y="441"/>
                    <a:pt x="0" y="479"/>
                  </a:cubicBezTo>
                  <a:cubicBezTo>
                    <a:pt x="240" y="594"/>
                    <a:pt x="498" y="661"/>
                    <a:pt x="766" y="661"/>
                  </a:cubicBezTo>
                  <a:cubicBezTo>
                    <a:pt x="1034" y="651"/>
                    <a:pt x="1292" y="594"/>
                    <a:pt x="1532" y="479"/>
                  </a:cubicBezTo>
                  <a:cubicBezTo>
                    <a:pt x="1465" y="441"/>
                    <a:pt x="1426" y="374"/>
                    <a:pt x="1426" y="297"/>
                  </a:cubicBezTo>
                  <a:lnTo>
                    <a:pt x="142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28"/>
            <p:cNvSpPr/>
            <p:nvPr/>
          </p:nvSpPr>
          <p:spPr>
            <a:xfrm>
              <a:off x="5902635" y="1716079"/>
              <a:ext cx="115124" cy="83218"/>
            </a:xfrm>
            <a:custGeom>
              <a:rect b="b" l="l" r="r" t="t"/>
              <a:pathLst>
                <a:path extrusionOk="0" h="3169" w="4384">
                  <a:moveTo>
                    <a:pt x="1254" y="0"/>
                  </a:moveTo>
                  <a:lnTo>
                    <a:pt x="402" y="374"/>
                  </a:lnTo>
                  <a:cubicBezTo>
                    <a:pt x="163" y="469"/>
                    <a:pt x="10" y="709"/>
                    <a:pt x="0" y="967"/>
                  </a:cubicBezTo>
                  <a:lnTo>
                    <a:pt x="0" y="3168"/>
                  </a:lnTo>
                  <a:lnTo>
                    <a:pt x="4374" y="3168"/>
                  </a:lnTo>
                  <a:lnTo>
                    <a:pt x="4374" y="977"/>
                  </a:lnTo>
                  <a:cubicBezTo>
                    <a:pt x="4384" y="709"/>
                    <a:pt x="4221" y="469"/>
                    <a:pt x="3982" y="374"/>
                  </a:cubicBezTo>
                  <a:lnTo>
                    <a:pt x="3130" y="0"/>
                  </a:lnTo>
                  <a:cubicBezTo>
                    <a:pt x="2919" y="359"/>
                    <a:pt x="2556" y="539"/>
                    <a:pt x="2192" y="539"/>
                  </a:cubicBezTo>
                  <a:cubicBezTo>
                    <a:pt x="1828" y="539"/>
                    <a:pt x="1465" y="359"/>
                    <a:pt x="12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28"/>
            <p:cNvSpPr/>
            <p:nvPr/>
          </p:nvSpPr>
          <p:spPr>
            <a:xfrm>
              <a:off x="5919967" y="1621070"/>
              <a:ext cx="28676" cy="63103"/>
            </a:xfrm>
            <a:custGeom>
              <a:rect b="b" l="l" r="r" t="t"/>
              <a:pathLst>
                <a:path extrusionOk="0" h="2403" w="1092">
                  <a:moveTo>
                    <a:pt x="661" y="1"/>
                  </a:moveTo>
                  <a:cubicBezTo>
                    <a:pt x="297" y="1"/>
                    <a:pt x="1" y="288"/>
                    <a:pt x="1" y="652"/>
                  </a:cubicBezTo>
                  <a:lnTo>
                    <a:pt x="1" y="805"/>
                  </a:lnTo>
                  <a:cubicBezTo>
                    <a:pt x="1" y="996"/>
                    <a:pt x="30" y="1178"/>
                    <a:pt x="87" y="1360"/>
                  </a:cubicBezTo>
                  <a:lnTo>
                    <a:pt x="441" y="2403"/>
                  </a:lnTo>
                  <a:lnTo>
                    <a:pt x="1092" y="2403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28"/>
            <p:cNvSpPr/>
            <p:nvPr/>
          </p:nvSpPr>
          <p:spPr>
            <a:xfrm>
              <a:off x="5931547" y="1615293"/>
              <a:ext cx="69116" cy="68880"/>
            </a:xfrm>
            <a:custGeom>
              <a:rect b="b" l="l" r="r" t="t"/>
              <a:pathLst>
                <a:path extrusionOk="0" h="2623" w="2632">
                  <a:moveTo>
                    <a:pt x="660" y="1"/>
                  </a:moveTo>
                  <a:cubicBezTo>
                    <a:pt x="297" y="1"/>
                    <a:pt x="0" y="297"/>
                    <a:pt x="0" y="661"/>
                  </a:cubicBezTo>
                  <a:cubicBezTo>
                    <a:pt x="0" y="900"/>
                    <a:pt x="201" y="1092"/>
                    <a:pt x="440" y="1092"/>
                  </a:cubicBezTo>
                  <a:lnTo>
                    <a:pt x="2192" y="2623"/>
                  </a:lnTo>
                  <a:lnTo>
                    <a:pt x="2555" y="1331"/>
                  </a:lnTo>
                  <a:cubicBezTo>
                    <a:pt x="2603" y="1178"/>
                    <a:pt x="2622" y="1015"/>
                    <a:pt x="2632" y="853"/>
                  </a:cubicBezTo>
                  <a:lnTo>
                    <a:pt x="2632" y="441"/>
                  </a:lnTo>
                  <a:cubicBezTo>
                    <a:pt x="2632" y="192"/>
                    <a:pt x="2431" y="1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28"/>
            <p:cNvSpPr/>
            <p:nvPr/>
          </p:nvSpPr>
          <p:spPr>
            <a:xfrm>
              <a:off x="5925744" y="1644179"/>
              <a:ext cx="68906" cy="63129"/>
            </a:xfrm>
            <a:custGeom>
              <a:rect b="b" l="l" r="r" t="t"/>
              <a:pathLst>
                <a:path extrusionOk="0" h="2404" w="2624">
                  <a:moveTo>
                    <a:pt x="812" y="0"/>
                  </a:moveTo>
                  <a:cubicBezTo>
                    <a:pt x="699" y="0"/>
                    <a:pt x="597" y="47"/>
                    <a:pt x="518" y="126"/>
                  </a:cubicBezTo>
                  <a:lnTo>
                    <a:pt x="125" y="528"/>
                  </a:lnTo>
                  <a:cubicBezTo>
                    <a:pt x="39" y="604"/>
                    <a:pt x="1" y="719"/>
                    <a:pt x="1" y="834"/>
                  </a:cubicBezTo>
                  <a:lnTo>
                    <a:pt x="1" y="1092"/>
                  </a:lnTo>
                  <a:cubicBezTo>
                    <a:pt x="1" y="1810"/>
                    <a:pt x="585" y="2403"/>
                    <a:pt x="1312" y="2403"/>
                  </a:cubicBezTo>
                  <a:cubicBezTo>
                    <a:pt x="2039" y="2403"/>
                    <a:pt x="2623" y="1810"/>
                    <a:pt x="2623" y="1092"/>
                  </a:cubicBezTo>
                  <a:lnTo>
                    <a:pt x="2623" y="815"/>
                  </a:lnTo>
                  <a:cubicBezTo>
                    <a:pt x="2623" y="690"/>
                    <a:pt x="2575" y="585"/>
                    <a:pt x="2499" y="499"/>
                  </a:cubicBezTo>
                  <a:cubicBezTo>
                    <a:pt x="2154" y="174"/>
                    <a:pt x="1542" y="20"/>
                    <a:pt x="843" y="1"/>
                  </a:cubicBezTo>
                  <a:cubicBezTo>
                    <a:pt x="833" y="1"/>
                    <a:pt x="822" y="0"/>
                    <a:pt x="81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28"/>
            <p:cNvSpPr/>
            <p:nvPr/>
          </p:nvSpPr>
          <p:spPr>
            <a:xfrm>
              <a:off x="5925744" y="1644205"/>
              <a:ext cx="68906" cy="61606"/>
            </a:xfrm>
            <a:custGeom>
              <a:rect b="b" l="l" r="r" t="t"/>
              <a:pathLst>
                <a:path extrusionOk="0" h="2346" w="2624">
                  <a:moveTo>
                    <a:pt x="843" y="0"/>
                  </a:moveTo>
                  <a:cubicBezTo>
                    <a:pt x="728" y="0"/>
                    <a:pt x="613" y="48"/>
                    <a:pt x="527" y="134"/>
                  </a:cubicBezTo>
                  <a:lnTo>
                    <a:pt x="125" y="527"/>
                  </a:lnTo>
                  <a:cubicBezTo>
                    <a:pt x="49" y="613"/>
                    <a:pt x="1" y="718"/>
                    <a:pt x="1" y="843"/>
                  </a:cubicBezTo>
                  <a:lnTo>
                    <a:pt x="1" y="1091"/>
                  </a:lnTo>
                  <a:cubicBezTo>
                    <a:pt x="1" y="1675"/>
                    <a:pt x="384" y="2182"/>
                    <a:pt x="948" y="2345"/>
                  </a:cubicBezTo>
                  <a:cubicBezTo>
                    <a:pt x="757" y="2115"/>
                    <a:pt x="652" y="1828"/>
                    <a:pt x="661" y="1522"/>
                  </a:cubicBezTo>
                  <a:lnTo>
                    <a:pt x="661" y="890"/>
                  </a:lnTo>
                  <a:cubicBezTo>
                    <a:pt x="652" y="643"/>
                    <a:pt x="853" y="449"/>
                    <a:pt x="1088" y="449"/>
                  </a:cubicBezTo>
                  <a:cubicBezTo>
                    <a:pt x="1099" y="449"/>
                    <a:pt x="1110" y="449"/>
                    <a:pt x="1121" y="450"/>
                  </a:cubicBezTo>
                  <a:cubicBezTo>
                    <a:pt x="1561" y="479"/>
                    <a:pt x="2221" y="555"/>
                    <a:pt x="2623" y="747"/>
                  </a:cubicBezTo>
                  <a:cubicBezTo>
                    <a:pt x="2604" y="651"/>
                    <a:pt x="2566" y="575"/>
                    <a:pt x="2499" y="508"/>
                  </a:cubicBezTo>
                  <a:cubicBezTo>
                    <a:pt x="2164" y="173"/>
                    <a:pt x="1542" y="29"/>
                    <a:pt x="8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28"/>
            <p:cNvSpPr/>
            <p:nvPr/>
          </p:nvSpPr>
          <p:spPr>
            <a:xfrm>
              <a:off x="5902898" y="1730916"/>
              <a:ext cx="22872" cy="68381"/>
            </a:xfrm>
            <a:custGeom>
              <a:rect b="b" l="l" r="r" t="t"/>
              <a:pathLst>
                <a:path extrusionOk="0" h="2604" w="871">
                  <a:moveTo>
                    <a:pt x="144" y="0"/>
                  </a:moveTo>
                  <a:cubicBezTo>
                    <a:pt x="48" y="115"/>
                    <a:pt x="0" y="258"/>
                    <a:pt x="0" y="412"/>
                  </a:cubicBezTo>
                  <a:lnTo>
                    <a:pt x="0" y="2603"/>
                  </a:lnTo>
                  <a:lnTo>
                    <a:pt x="871" y="2603"/>
                  </a:lnTo>
                  <a:lnTo>
                    <a:pt x="871" y="995"/>
                  </a:lnTo>
                  <a:cubicBezTo>
                    <a:pt x="871" y="823"/>
                    <a:pt x="804" y="660"/>
                    <a:pt x="680" y="536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28"/>
            <p:cNvSpPr/>
            <p:nvPr/>
          </p:nvSpPr>
          <p:spPr>
            <a:xfrm>
              <a:off x="5994624" y="1730916"/>
              <a:ext cx="23135" cy="68381"/>
            </a:xfrm>
            <a:custGeom>
              <a:rect b="b" l="l" r="r" t="t"/>
              <a:pathLst>
                <a:path extrusionOk="0" h="2604" w="881">
                  <a:moveTo>
                    <a:pt x="728" y="0"/>
                  </a:moveTo>
                  <a:lnTo>
                    <a:pt x="192" y="536"/>
                  </a:lnTo>
                  <a:cubicBezTo>
                    <a:pt x="77" y="660"/>
                    <a:pt x="0" y="823"/>
                    <a:pt x="0" y="995"/>
                  </a:cubicBezTo>
                  <a:lnTo>
                    <a:pt x="0" y="2603"/>
                  </a:lnTo>
                  <a:lnTo>
                    <a:pt x="881" y="2603"/>
                  </a:lnTo>
                  <a:lnTo>
                    <a:pt x="881" y="412"/>
                  </a:lnTo>
                  <a:cubicBezTo>
                    <a:pt x="881" y="258"/>
                    <a:pt x="823" y="115"/>
                    <a:pt x="7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28"/>
            <p:cNvSpPr/>
            <p:nvPr/>
          </p:nvSpPr>
          <p:spPr>
            <a:xfrm>
              <a:off x="5782259" y="1512012"/>
              <a:ext cx="356138" cy="356138"/>
            </a:xfrm>
            <a:custGeom>
              <a:rect b="b" l="l" r="r" t="t"/>
              <a:pathLst>
                <a:path extrusionOk="0" h="13562" w="13562">
                  <a:moveTo>
                    <a:pt x="6777" y="2623"/>
                  </a:moveTo>
                  <a:cubicBezTo>
                    <a:pt x="7312" y="2623"/>
                    <a:pt x="7851" y="2726"/>
                    <a:pt x="8365" y="2938"/>
                  </a:cubicBezTo>
                  <a:cubicBezTo>
                    <a:pt x="9925" y="3580"/>
                    <a:pt x="10939" y="5101"/>
                    <a:pt x="10939" y="6776"/>
                  </a:cubicBezTo>
                  <a:cubicBezTo>
                    <a:pt x="10939" y="9073"/>
                    <a:pt x="9073" y="10939"/>
                    <a:pt x="6776" y="10939"/>
                  </a:cubicBezTo>
                  <a:cubicBezTo>
                    <a:pt x="5092" y="10939"/>
                    <a:pt x="3580" y="9925"/>
                    <a:pt x="2938" y="8365"/>
                  </a:cubicBezTo>
                  <a:cubicBezTo>
                    <a:pt x="2297" y="6814"/>
                    <a:pt x="2651" y="5025"/>
                    <a:pt x="3838" y="3838"/>
                  </a:cubicBezTo>
                  <a:cubicBezTo>
                    <a:pt x="4632" y="3044"/>
                    <a:pt x="5695" y="2623"/>
                    <a:pt x="6777" y="2623"/>
                  </a:cubicBezTo>
                  <a:close/>
                  <a:moveTo>
                    <a:pt x="5905" y="0"/>
                  </a:moveTo>
                  <a:cubicBezTo>
                    <a:pt x="5790" y="0"/>
                    <a:pt x="5685" y="96"/>
                    <a:pt x="5685" y="220"/>
                  </a:cubicBezTo>
                  <a:lnTo>
                    <a:pt x="5685" y="795"/>
                  </a:lnTo>
                  <a:cubicBezTo>
                    <a:pt x="5685" y="900"/>
                    <a:pt x="5618" y="986"/>
                    <a:pt x="5513" y="1015"/>
                  </a:cubicBezTo>
                  <a:cubicBezTo>
                    <a:pt x="4833" y="1158"/>
                    <a:pt x="4182" y="1426"/>
                    <a:pt x="3599" y="1800"/>
                  </a:cubicBezTo>
                  <a:cubicBezTo>
                    <a:pt x="3561" y="1825"/>
                    <a:pt x="3517" y="1837"/>
                    <a:pt x="3474" y="1837"/>
                  </a:cubicBezTo>
                  <a:cubicBezTo>
                    <a:pt x="3420" y="1837"/>
                    <a:pt x="3368" y="1818"/>
                    <a:pt x="3331" y="1780"/>
                  </a:cubicBezTo>
                  <a:lnTo>
                    <a:pt x="2919" y="1369"/>
                  </a:lnTo>
                  <a:cubicBezTo>
                    <a:pt x="2876" y="1326"/>
                    <a:pt x="2819" y="1304"/>
                    <a:pt x="2761" y="1304"/>
                  </a:cubicBezTo>
                  <a:cubicBezTo>
                    <a:pt x="2704" y="1304"/>
                    <a:pt x="2646" y="1326"/>
                    <a:pt x="2603" y="1369"/>
                  </a:cubicBezTo>
                  <a:lnTo>
                    <a:pt x="1369" y="2603"/>
                  </a:lnTo>
                  <a:cubicBezTo>
                    <a:pt x="1283" y="2690"/>
                    <a:pt x="1283" y="2824"/>
                    <a:pt x="1369" y="2910"/>
                  </a:cubicBezTo>
                  <a:lnTo>
                    <a:pt x="1780" y="3321"/>
                  </a:lnTo>
                  <a:cubicBezTo>
                    <a:pt x="1857" y="3398"/>
                    <a:pt x="1866" y="3513"/>
                    <a:pt x="1809" y="3599"/>
                  </a:cubicBezTo>
                  <a:cubicBezTo>
                    <a:pt x="1436" y="4183"/>
                    <a:pt x="1168" y="4833"/>
                    <a:pt x="1015" y="5513"/>
                  </a:cubicBezTo>
                  <a:cubicBezTo>
                    <a:pt x="996" y="5609"/>
                    <a:pt x="909" y="5685"/>
                    <a:pt x="804" y="5685"/>
                  </a:cubicBezTo>
                  <a:lnTo>
                    <a:pt x="220" y="5685"/>
                  </a:lnTo>
                  <a:cubicBezTo>
                    <a:pt x="96" y="5685"/>
                    <a:pt x="0" y="5781"/>
                    <a:pt x="0" y="5905"/>
                  </a:cubicBezTo>
                  <a:lnTo>
                    <a:pt x="0" y="7657"/>
                  </a:lnTo>
                  <a:cubicBezTo>
                    <a:pt x="0" y="7771"/>
                    <a:pt x="96" y="7877"/>
                    <a:pt x="220" y="7877"/>
                  </a:cubicBezTo>
                  <a:lnTo>
                    <a:pt x="804" y="7877"/>
                  </a:lnTo>
                  <a:cubicBezTo>
                    <a:pt x="909" y="7877"/>
                    <a:pt x="996" y="7944"/>
                    <a:pt x="1015" y="8049"/>
                  </a:cubicBezTo>
                  <a:cubicBezTo>
                    <a:pt x="1168" y="8728"/>
                    <a:pt x="1436" y="9379"/>
                    <a:pt x="1809" y="9963"/>
                  </a:cubicBezTo>
                  <a:cubicBezTo>
                    <a:pt x="1866" y="10049"/>
                    <a:pt x="1857" y="10164"/>
                    <a:pt x="1780" y="10231"/>
                  </a:cubicBezTo>
                  <a:lnTo>
                    <a:pt x="1369" y="10642"/>
                  </a:lnTo>
                  <a:cubicBezTo>
                    <a:pt x="1283" y="10729"/>
                    <a:pt x="1283" y="10872"/>
                    <a:pt x="1369" y="10958"/>
                  </a:cubicBezTo>
                  <a:lnTo>
                    <a:pt x="2603" y="12193"/>
                  </a:lnTo>
                  <a:cubicBezTo>
                    <a:pt x="2646" y="12236"/>
                    <a:pt x="2704" y="12257"/>
                    <a:pt x="2761" y="12257"/>
                  </a:cubicBezTo>
                  <a:cubicBezTo>
                    <a:pt x="2819" y="12257"/>
                    <a:pt x="2876" y="12236"/>
                    <a:pt x="2919" y="12193"/>
                  </a:cubicBezTo>
                  <a:lnTo>
                    <a:pt x="3331" y="11781"/>
                  </a:lnTo>
                  <a:cubicBezTo>
                    <a:pt x="3369" y="11738"/>
                    <a:pt x="3423" y="11716"/>
                    <a:pt x="3478" y="11716"/>
                  </a:cubicBezTo>
                  <a:cubicBezTo>
                    <a:pt x="3520" y="11716"/>
                    <a:pt x="3562" y="11728"/>
                    <a:pt x="3599" y="11753"/>
                  </a:cubicBezTo>
                  <a:cubicBezTo>
                    <a:pt x="4182" y="12126"/>
                    <a:pt x="4833" y="12394"/>
                    <a:pt x="5513" y="12547"/>
                  </a:cubicBezTo>
                  <a:cubicBezTo>
                    <a:pt x="5618" y="12566"/>
                    <a:pt x="5685" y="12652"/>
                    <a:pt x="5685" y="12758"/>
                  </a:cubicBezTo>
                  <a:lnTo>
                    <a:pt x="5685" y="13341"/>
                  </a:lnTo>
                  <a:cubicBezTo>
                    <a:pt x="5685" y="13466"/>
                    <a:pt x="5790" y="13561"/>
                    <a:pt x="5905" y="13561"/>
                  </a:cubicBezTo>
                  <a:lnTo>
                    <a:pt x="7657" y="13561"/>
                  </a:lnTo>
                  <a:cubicBezTo>
                    <a:pt x="7781" y="13561"/>
                    <a:pt x="7877" y="13466"/>
                    <a:pt x="7877" y="13341"/>
                  </a:cubicBezTo>
                  <a:lnTo>
                    <a:pt x="7877" y="12758"/>
                  </a:lnTo>
                  <a:cubicBezTo>
                    <a:pt x="7877" y="12652"/>
                    <a:pt x="7953" y="12566"/>
                    <a:pt x="8049" y="12547"/>
                  </a:cubicBezTo>
                  <a:cubicBezTo>
                    <a:pt x="8728" y="12394"/>
                    <a:pt x="9379" y="12126"/>
                    <a:pt x="9963" y="11753"/>
                  </a:cubicBezTo>
                  <a:cubicBezTo>
                    <a:pt x="10000" y="11728"/>
                    <a:pt x="10042" y="11716"/>
                    <a:pt x="10084" y="11716"/>
                  </a:cubicBezTo>
                  <a:cubicBezTo>
                    <a:pt x="10140" y="11716"/>
                    <a:pt x="10197" y="11738"/>
                    <a:pt x="10240" y="11781"/>
                  </a:cubicBezTo>
                  <a:lnTo>
                    <a:pt x="10652" y="12193"/>
                  </a:lnTo>
                  <a:cubicBezTo>
                    <a:pt x="10695" y="12236"/>
                    <a:pt x="10750" y="12257"/>
                    <a:pt x="10805" y="12257"/>
                  </a:cubicBezTo>
                  <a:cubicBezTo>
                    <a:pt x="10860" y="12257"/>
                    <a:pt x="10915" y="12236"/>
                    <a:pt x="10958" y="12193"/>
                  </a:cubicBezTo>
                  <a:lnTo>
                    <a:pt x="12193" y="10958"/>
                  </a:lnTo>
                  <a:cubicBezTo>
                    <a:pt x="12279" y="10872"/>
                    <a:pt x="12279" y="10729"/>
                    <a:pt x="12193" y="10642"/>
                  </a:cubicBezTo>
                  <a:lnTo>
                    <a:pt x="11781" y="10231"/>
                  </a:lnTo>
                  <a:cubicBezTo>
                    <a:pt x="11714" y="10164"/>
                    <a:pt x="11695" y="10049"/>
                    <a:pt x="11753" y="9963"/>
                  </a:cubicBezTo>
                  <a:cubicBezTo>
                    <a:pt x="12135" y="9379"/>
                    <a:pt x="12403" y="8728"/>
                    <a:pt x="12547" y="8049"/>
                  </a:cubicBezTo>
                  <a:cubicBezTo>
                    <a:pt x="12566" y="7944"/>
                    <a:pt x="12662" y="7877"/>
                    <a:pt x="12767" y="7877"/>
                  </a:cubicBezTo>
                  <a:lnTo>
                    <a:pt x="13341" y="7877"/>
                  </a:lnTo>
                  <a:cubicBezTo>
                    <a:pt x="13466" y="7877"/>
                    <a:pt x="13561" y="7781"/>
                    <a:pt x="13561" y="7657"/>
                  </a:cubicBezTo>
                  <a:lnTo>
                    <a:pt x="13561" y="5905"/>
                  </a:lnTo>
                  <a:cubicBezTo>
                    <a:pt x="13561" y="5781"/>
                    <a:pt x="13466" y="5685"/>
                    <a:pt x="13341" y="5685"/>
                  </a:cubicBezTo>
                  <a:lnTo>
                    <a:pt x="12757" y="5685"/>
                  </a:lnTo>
                  <a:cubicBezTo>
                    <a:pt x="12652" y="5685"/>
                    <a:pt x="12566" y="5609"/>
                    <a:pt x="12547" y="5513"/>
                  </a:cubicBezTo>
                  <a:cubicBezTo>
                    <a:pt x="12394" y="4833"/>
                    <a:pt x="12126" y="4183"/>
                    <a:pt x="11753" y="3599"/>
                  </a:cubicBezTo>
                  <a:cubicBezTo>
                    <a:pt x="11695" y="3513"/>
                    <a:pt x="11705" y="3398"/>
                    <a:pt x="11781" y="3321"/>
                  </a:cubicBezTo>
                  <a:lnTo>
                    <a:pt x="12193" y="2910"/>
                  </a:lnTo>
                  <a:cubicBezTo>
                    <a:pt x="12269" y="2824"/>
                    <a:pt x="12269" y="2690"/>
                    <a:pt x="12193" y="2603"/>
                  </a:cubicBezTo>
                  <a:lnTo>
                    <a:pt x="10949" y="1369"/>
                  </a:lnTo>
                  <a:cubicBezTo>
                    <a:pt x="10906" y="1326"/>
                    <a:pt x="10851" y="1304"/>
                    <a:pt x="10796" y="1304"/>
                  </a:cubicBezTo>
                  <a:cubicBezTo>
                    <a:pt x="10741" y="1304"/>
                    <a:pt x="10686" y="1326"/>
                    <a:pt x="10642" y="1369"/>
                  </a:cubicBezTo>
                  <a:lnTo>
                    <a:pt x="10231" y="1780"/>
                  </a:lnTo>
                  <a:cubicBezTo>
                    <a:pt x="10188" y="1818"/>
                    <a:pt x="10134" y="1837"/>
                    <a:pt x="10079" y="1837"/>
                  </a:cubicBezTo>
                  <a:cubicBezTo>
                    <a:pt x="10035" y="1837"/>
                    <a:pt x="9992" y="1825"/>
                    <a:pt x="9953" y="1800"/>
                  </a:cubicBezTo>
                  <a:cubicBezTo>
                    <a:pt x="9370" y="1426"/>
                    <a:pt x="8719" y="1158"/>
                    <a:pt x="8039" y="1015"/>
                  </a:cubicBezTo>
                  <a:cubicBezTo>
                    <a:pt x="7944" y="986"/>
                    <a:pt x="7877" y="900"/>
                    <a:pt x="7877" y="795"/>
                  </a:cubicBezTo>
                  <a:lnTo>
                    <a:pt x="7877" y="220"/>
                  </a:lnTo>
                  <a:cubicBezTo>
                    <a:pt x="7877" y="96"/>
                    <a:pt x="7781" y="0"/>
                    <a:pt x="765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28"/>
            <p:cNvSpPr/>
            <p:nvPr/>
          </p:nvSpPr>
          <p:spPr>
            <a:xfrm>
              <a:off x="5823724" y="1563535"/>
              <a:ext cx="262889" cy="252936"/>
            </a:xfrm>
            <a:custGeom>
              <a:rect b="b" l="l" r="r" t="t"/>
              <a:pathLst>
                <a:path extrusionOk="0" h="9632" w="10011">
                  <a:moveTo>
                    <a:pt x="5205" y="877"/>
                  </a:moveTo>
                  <a:cubicBezTo>
                    <a:pt x="5711" y="877"/>
                    <a:pt x="6222" y="975"/>
                    <a:pt x="6709" y="1177"/>
                  </a:cubicBezTo>
                  <a:cubicBezTo>
                    <a:pt x="8173" y="1790"/>
                    <a:pt x="9140" y="3225"/>
                    <a:pt x="9140" y="4814"/>
                  </a:cubicBezTo>
                  <a:cubicBezTo>
                    <a:pt x="9140" y="6996"/>
                    <a:pt x="7370" y="8757"/>
                    <a:pt x="5197" y="8757"/>
                  </a:cubicBezTo>
                  <a:cubicBezTo>
                    <a:pt x="3608" y="8757"/>
                    <a:pt x="2173" y="7790"/>
                    <a:pt x="1560" y="6326"/>
                  </a:cubicBezTo>
                  <a:cubicBezTo>
                    <a:pt x="948" y="4852"/>
                    <a:pt x="1283" y="3158"/>
                    <a:pt x="2412" y="2029"/>
                  </a:cubicBezTo>
                  <a:cubicBezTo>
                    <a:pt x="3168" y="1279"/>
                    <a:pt x="4178" y="877"/>
                    <a:pt x="5205" y="877"/>
                  </a:cubicBezTo>
                  <a:close/>
                  <a:moveTo>
                    <a:pt x="5197" y="0"/>
                  </a:moveTo>
                  <a:cubicBezTo>
                    <a:pt x="3254" y="0"/>
                    <a:pt x="1493" y="1177"/>
                    <a:pt x="747" y="2967"/>
                  </a:cubicBezTo>
                  <a:cubicBezTo>
                    <a:pt x="0" y="4766"/>
                    <a:pt x="412" y="6843"/>
                    <a:pt x="1790" y="8221"/>
                  </a:cubicBezTo>
                  <a:cubicBezTo>
                    <a:pt x="2711" y="9143"/>
                    <a:pt x="3941" y="9632"/>
                    <a:pt x="5192" y="9632"/>
                  </a:cubicBezTo>
                  <a:cubicBezTo>
                    <a:pt x="5813" y="9632"/>
                    <a:pt x="6438" y="9512"/>
                    <a:pt x="7035" y="9264"/>
                  </a:cubicBezTo>
                  <a:cubicBezTo>
                    <a:pt x="8834" y="8518"/>
                    <a:pt x="10001" y="6766"/>
                    <a:pt x="10011" y="4814"/>
                  </a:cubicBezTo>
                  <a:cubicBezTo>
                    <a:pt x="10011" y="2163"/>
                    <a:pt x="7858" y="10"/>
                    <a:pt x="519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2" name="Google Shape;2092;p28"/>
          <p:cNvGrpSpPr/>
          <p:nvPr/>
        </p:nvGrpSpPr>
        <p:grpSpPr>
          <a:xfrm>
            <a:off x="7389696" y="1910542"/>
            <a:ext cx="359730" cy="359441"/>
            <a:chOff x="1750184" y="2413530"/>
            <a:chExt cx="359730" cy="359441"/>
          </a:xfrm>
        </p:grpSpPr>
        <p:sp>
          <p:nvSpPr>
            <p:cNvPr id="2093" name="Google Shape;2093;p28"/>
            <p:cNvSpPr/>
            <p:nvPr/>
          </p:nvSpPr>
          <p:spPr>
            <a:xfrm>
              <a:off x="1867074" y="2496981"/>
              <a:ext cx="58000" cy="64965"/>
            </a:xfrm>
            <a:custGeom>
              <a:rect b="b" l="l" r="r" t="t"/>
              <a:pathLst>
                <a:path extrusionOk="0" h="2481" w="2215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28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28"/>
            <p:cNvSpPr/>
            <p:nvPr/>
          </p:nvSpPr>
          <p:spPr>
            <a:xfrm>
              <a:off x="1893808" y="2482737"/>
              <a:ext cx="147160" cy="146898"/>
            </a:xfrm>
            <a:custGeom>
              <a:rect b="b" l="l" r="r" t="t"/>
              <a:pathLst>
                <a:path extrusionOk="0" h="5610" w="562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28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28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8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8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8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8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8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8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29"/>
          <p:cNvSpPr txBox="1"/>
          <p:nvPr>
            <p:ph type="title"/>
          </p:nvPr>
        </p:nvSpPr>
        <p:spPr>
          <a:xfrm>
            <a:off x="3668600" y="2623450"/>
            <a:ext cx="4904100" cy="15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Capacitaciones</a:t>
            </a:r>
            <a:endParaRPr/>
          </a:p>
        </p:txBody>
      </p:sp>
      <p:sp>
        <p:nvSpPr>
          <p:cNvPr id="2109" name="Google Shape;2109;p29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110" name="Google Shape;2110;p29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2111" name="Google Shape;2111;p29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9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9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9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9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9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9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9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9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9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9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9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9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9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9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9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9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9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9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9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9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9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9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9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9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9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9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9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9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9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9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9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9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9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9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9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9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9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9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9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9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9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9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9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9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9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9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9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9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9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9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9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9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9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9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9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9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9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9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9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9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9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9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9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9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9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9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9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9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9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9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9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9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9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9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9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9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9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9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9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9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9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9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29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29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29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29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29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9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9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9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9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9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29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29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9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9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9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9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9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9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9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9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9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9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9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9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9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29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29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29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29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9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9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9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9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9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9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9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9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9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9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9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9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9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9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9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9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9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9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9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9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9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9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9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9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9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9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9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9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9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9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9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9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9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9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9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9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9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9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9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9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9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9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9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29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29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9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9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9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9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9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9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9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9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9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9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9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9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9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9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9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9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9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9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9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9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9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9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9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9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9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9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9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9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9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9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9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9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9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29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9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9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9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9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9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29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9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9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9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9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9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9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