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Roboto"/>
      <p:bold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Roboto-bold.fntdata"/><Relationship Id="rId14" Type="http://schemas.openxmlformats.org/officeDocument/2006/relationships/slide" Target="slides/slide8.xml"/><Relationship Id="rId16" Type="http://schemas.openxmlformats.org/officeDocument/2006/relationships/font" Target="fonts/Roboto-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2ee1c13567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22ee1c13567_2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2ee1c13567_2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g22ee1c13567_2_9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2ee1c13567_2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g22ee1c13567_2_10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2ee1c13567_2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g22ee1c13567_2_1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2ee1c13567_2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g22ee1c13567_2_1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2ee1c13567_2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22ee1c13567_2_1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2ee1c13567_2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g22ee1c13567_2_1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2ee1c13567_2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g22ee1c13567_2_16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4"/>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8" name="Google Shape;58;p14"/>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9" name="Google Shape;59;p14"/>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0" name="Shape 60"/>
        <p:cNvGrpSpPr/>
        <p:nvPr/>
      </p:nvGrpSpPr>
      <p:grpSpPr>
        <a:xfrm>
          <a:off x="0" y="0"/>
          <a:ext cx="0" cy="0"/>
          <a:chOff x="0" y="0"/>
          <a:chExt cx="0" cy="0"/>
        </a:xfrm>
      </p:grpSpPr>
      <p:sp>
        <p:nvSpPr>
          <p:cNvPr id="61" name="Google Shape;61;p15"/>
          <p:cNvSpPr txBox="1"/>
          <p:nvPr>
            <p:ph type="ctrTitle"/>
          </p:nvPr>
        </p:nvSpPr>
        <p:spPr>
          <a:xfrm>
            <a:off x="342900" y="1065213"/>
            <a:ext cx="3886200" cy="735013"/>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62" name="Google Shape;62;p15"/>
          <p:cNvSpPr txBox="1"/>
          <p:nvPr>
            <p:ph idx="1" type="subTitle"/>
          </p:nvPr>
        </p:nvSpPr>
        <p:spPr>
          <a:xfrm>
            <a:off x="685800" y="1943100"/>
            <a:ext cx="3200400" cy="876300"/>
          </a:xfrm>
          <a:prstGeom prst="rect">
            <a:avLst/>
          </a:prstGeom>
          <a:noFill/>
          <a:ln>
            <a:noFill/>
          </a:ln>
        </p:spPr>
        <p:txBody>
          <a:bodyPr anchorCtr="0" anchor="t" bIns="22850" lIns="45725" spcFirstLastPara="1" rIns="45725" wrap="square" tIns="22850">
            <a:normAutofit/>
          </a:bodyPr>
          <a:lstStyle>
            <a:lvl1pPr lvl="0" algn="ctr">
              <a:spcBef>
                <a:spcPts val="300"/>
              </a:spcBef>
              <a:spcAft>
                <a:spcPts val="0"/>
              </a:spcAft>
              <a:buClr>
                <a:srgbClr val="888888"/>
              </a:buClr>
              <a:buSzPts val="1600"/>
              <a:buNone/>
              <a:defRPr>
                <a:solidFill>
                  <a:srgbClr val="888888"/>
                </a:solidFill>
              </a:defRPr>
            </a:lvl1pPr>
            <a:lvl2pPr lvl="1" algn="ctr">
              <a:spcBef>
                <a:spcPts val="300"/>
              </a:spcBef>
              <a:spcAft>
                <a:spcPts val="0"/>
              </a:spcAft>
              <a:buClr>
                <a:srgbClr val="888888"/>
              </a:buClr>
              <a:buSzPts val="1400"/>
              <a:buNone/>
              <a:defRPr>
                <a:solidFill>
                  <a:srgbClr val="888888"/>
                </a:solidFill>
              </a:defRPr>
            </a:lvl2pPr>
            <a:lvl3pPr lvl="2" algn="ctr">
              <a:spcBef>
                <a:spcPts val="200"/>
              </a:spcBef>
              <a:spcAft>
                <a:spcPts val="0"/>
              </a:spcAft>
              <a:buClr>
                <a:srgbClr val="888888"/>
              </a:buClr>
              <a:buSzPts val="1200"/>
              <a:buNone/>
              <a:defRPr>
                <a:solidFill>
                  <a:srgbClr val="888888"/>
                </a:solidFill>
              </a:defRPr>
            </a:lvl3pPr>
            <a:lvl4pPr lvl="3" algn="ctr">
              <a:spcBef>
                <a:spcPts val="200"/>
              </a:spcBef>
              <a:spcAft>
                <a:spcPts val="0"/>
              </a:spcAft>
              <a:buClr>
                <a:srgbClr val="888888"/>
              </a:buClr>
              <a:buSzPts val="1000"/>
              <a:buNone/>
              <a:defRPr>
                <a:solidFill>
                  <a:srgbClr val="888888"/>
                </a:solidFill>
              </a:defRPr>
            </a:lvl4pPr>
            <a:lvl5pPr lvl="4" algn="ctr">
              <a:spcBef>
                <a:spcPts val="200"/>
              </a:spcBef>
              <a:spcAft>
                <a:spcPts val="0"/>
              </a:spcAft>
              <a:buClr>
                <a:srgbClr val="888888"/>
              </a:buClr>
              <a:buSzPts val="1000"/>
              <a:buNone/>
              <a:defRPr>
                <a:solidFill>
                  <a:srgbClr val="888888"/>
                </a:solidFill>
              </a:defRPr>
            </a:lvl5pPr>
            <a:lvl6pPr lvl="5" algn="ctr">
              <a:spcBef>
                <a:spcPts val="200"/>
              </a:spcBef>
              <a:spcAft>
                <a:spcPts val="0"/>
              </a:spcAft>
              <a:buClr>
                <a:srgbClr val="888888"/>
              </a:buClr>
              <a:buSzPts val="1000"/>
              <a:buNone/>
              <a:defRPr>
                <a:solidFill>
                  <a:srgbClr val="888888"/>
                </a:solidFill>
              </a:defRPr>
            </a:lvl6pPr>
            <a:lvl7pPr lvl="6" algn="ctr">
              <a:spcBef>
                <a:spcPts val="200"/>
              </a:spcBef>
              <a:spcAft>
                <a:spcPts val="0"/>
              </a:spcAft>
              <a:buClr>
                <a:srgbClr val="888888"/>
              </a:buClr>
              <a:buSzPts val="1000"/>
              <a:buNone/>
              <a:defRPr>
                <a:solidFill>
                  <a:srgbClr val="888888"/>
                </a:solidFill>
              </a:defRPr>
            </a:lvl7pPr>
            <a:lvl8pPr lvl="7" algn="ctr">
              <a:spcBef>
                <a:spcPts val="200"/>
              </a:spcBef>
              <a:spcAft>
                <a:spcPts val="0"/>
              </a:spcAft>
              <a:buClr>
                <a:srgbClr val="888888"/>
              </a:buClr>
              <a:buSzPts val="1000"/>
              <a:buNone/>
              <a:defRPr>
                <a:solidFill>
                  <a:srgbClr val="888888"/>
                </a:solidFill>
              </a:defRPr>
            </a:lvl8pPr>
            <a:lvl9pPr lvl="8" algn="ctr">
              <a:spcBef>
                <a:spcPts val="200"/>
              </a:spcBef>
              <a:spcAft>
                <a:spcPts val="0"/>
              </a:spcAft>
              <a:buClr>
                <a:srgbClr val="888888"/>
              </a:buClr>
              <a:buSzPts val="1000"/>
              <a:buNone/>
              <a:defRPr>
                <a:solidFill>
                  <a:srgbClr val="888888"/>
                </a:solidFill>
              </a:defRPr>
            </a:lvl9pPr>
          </a:lstStyle>
          <a:p/>
        </p:txBody>
      </p:sp>
      <p:sp>
        <p:nvSpPr>
          <p:cNvPr id="63" name="Google Shape;63;p15"/>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4" name="Google Shape;64;p15"/>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5" name="Google Shape;65;p15"/>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6" name="Shape 66"/>
        <p:cNvGrpSpPr/>
        <p:nvPr/>
      </p:nvGrpSpPr>
      <p:grpSpPr>
        <a:xfrm>
          <a:off x="0" y="0"/>
          <a:ext cx="0" cy="0"/>
          <a:chOff x="0" y="0"/>
          <a:chExt cx="0" cy="0"/>
        </a:xfrm>
      </p:grpSpPr>
      <p:sp>
        <p:nvSpPr>
          <p:cNvPr id="67" name="Google Shape;67;p16"/>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68" name="Google Shape;68;p16"/>
          <p:cNvSpPr txBox="1"/>
          <p:nvPr>
            <p:ph idx="1" type="body"/>
          </p:nvPr>
        </p:nvSpPr>
        <p:spPr>
          <a:xfrm>
            <a:off x="228600" y="800100"/>
            <a:ext cx="4114800" cy="2262982"/>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69" name="Google Shape;69;p16"/>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0" name="Google Shape;70;p16"/>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1" name="Google Shape;71;p16"/>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7"/>
          <p:cNvSpPr txBox="1"/>
          <p:nvPr>
            <p:ph type="title"/>
          </p:nvPr>
        </p:nvSpPr>
        <p:spPr>
          <a:xfrm>
            <a:off x="361156" y="2203450"/>
            <a:ext cx="3886200" cy="681038"/>
          </a:xfrm>
          <a:prstGeom prst="rect">
            <a:avLst/>
          </a:prstGeom>
          <a:noFill/>
          <a:ln>
            <a:noFill/>
          </a:ln>
        </p:spPr>
        <p:txBody>
          <a:bodyPr anchorCtr="0" anchor="t" bIns="22850" lIns="45725" spcFirstLastPara="1" rIns="45725" wrap="square" tIns="22850">
            <a:normAutofit/>
          </a:bodyPr>
          <a:lstStyle>
            <a:lvl1pPr lvl="0" algn="l">
              <a:spcBef>
                <a:spcPts val="0"/>
              </a:spcBef>
              <a:spcAft>
                <a:spcPts val="0"/>
              </a:spcAft>
              <a:buClr>
                <a:schemeClr val="dk1"/>
              </a:buClr>
              <a:buSzPts val="2000"/>
              <a:buFont typeface="Calibri"/>
              <a:buNone/>
              <a:defRPr b="1" sz="2000" cap="none"/>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74" name="Google Shape;74;p17"/>
          <p:cNvSpPr txBox="1"/>
          <p:nvPr>
            <p:ph idx="1" type="body"/>
          </p:nvPr>
        </p:nvSpPr>
        <p:spPr>
          <a:xfrm>
            <a:off x="361156" y="1453357"/>
            <a:ext cx="3886200" cy="750094"/>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rgbClr val="888888"/>
              </a:buClr>
              <a:buSzPts val="1000"/>
              <a:buNone/>
              <a:defRPr sz="1000">
                <a:solidFill>
                  <a:srgbClr val="888888"/>
                </a:solidFill>
              </a:defRPr>
            </a:lvl1pPr>
            <a:lvl2pPr indent="-228600" lvl="1" marL="914400" algn="l">
              <a:spcBef>
                <a:spcPts val="200"/>
              </a:spcBef>
              <a:spcAft>
                <a:spcPts val="0"/>
              </a:spcAft>
              <a:buClr>
                <a:srgbClr val="888888"/>
              </a:buClr>
              <a:buSzPts val="900"/>
              <a:buNone/>
              <a:defRPr sz="900">
                <a:solidFill>
                  <a:srgbClr val="888888"/>
                </a:solidFill>
              </a:defRPr>
            </a:lvl2pPr>
            <a:lvl3pPr indent="-228600" lvl="2" marL="1371600" algn="l">
              <a:spcBef>
                <a:spcPts val="200"/>
              </a:spcBef>
              <a:spcAft>
                <a:spcPts val="0"/>
              </a:spcAft>
              <a:buClr>
                <a:srgbClr val="888888"/>
              </a:buClr>
              <a:buSzPts val="800"/>
              <a:buNone/>
              <a:defRPr sz="800">
                <a:solidFill>
                  <a:srgbClr val="888888"/>
                </a:solidFill>
              </a:defRPr>
            </a:lvl3pPr>
            <a:lvl4pPr indent="-228600" lvl="3" marL="1828800" algn="l">
              <a:spcBef>
                <a:spcPts val="100"/>
              </a:spcBef>
              <a:spcAft>
                <a:spcPts val="0"/>
              </a:spcAft>
              <a:buClr>
                <a:srgbClr val="888888"/>
              </a:buClr>
              <a:buSzPts val="700"/>
              <a:buNone/>
              <a:defRPr sz="700">
                <a:solidFill>
                  <a:srgbClr val="888888"/>
                </a:solidFill>
              </a:defRPr>
            </a:lvl4pPr>
            <a:lvl5pPr indent="-228600" lvl="4" marL="2286000" algn="l">
              <a:spcBef>
                <a:spcPts val="100"/>
              </a:spcBef>
              <a:spcAft>
                <a:spcPts val="0"/>
              </a:spcAft>
              <a:buClr>
                <a:srgbClr val="888888"/>
              </a:buClr>
              <a:buSzPts val="700"/>
              <a:buNone/>
              <a:defRPr sz="700">
                <a:solidFill>
                  <a:srgbClr val="888888"/>
                </a:solidFill>
              </a:defRPr>
            </a:lvl5pPr>
            <a:lvl6pPr indent="-228600" lvl="5" marL="2743200" algn="l">
              <a:spcBef>
                <a:spcPts val="100"/>
              </a:spcBef>
              <a:spcAft>
                <a:spcPts val="0"/>
              </a:spcAft>
              <a:buClr>
                <a:srgbClr val="888888"/>
              </a:buClr>
              <a:buSzPts val="700"/>
              <a:buNone/>
              <a:defRPr sz="700">
                <a:solidFill>
                  <a:srgbClr val="888888"/>
                </a:solidFill>
              </a:defRPr>
            </a:lvl6pPr>
            <a:lvl7pPr indent="-228600" lvl="6" marL="3200400" algn="l">
              <a:spcBef>
                <a:spcPts val="100"/>
              </a:spcBef>
              <a:spcAft>
                <a:spcPts val="0"/>
              </a:spcAft>
              <a:buClr>
                <a:srgbClr val="888888"/>
              </a:buClr>
              <a:buSzPts val="700"/>
              <a:buNone/>
              <a:defRPr sz="700">
                <a:solidFill>
                  <a:srgbClr val="888888"/>
                </a:solidFill>
              </a:defRPr>
            </a:lvl7pPr>
            <a:lvl8pPr indent="-228600" lvl="7" marL="3657600" algn="l">
              <a:spcBef>
                <a:spcPts val="100"/>
              </a:spcBef>
              <a:spcAft>
                <a:spcPts val="0"/>
              </a:spcAft>
              <a:buClr>
                <a:srgbClr val="888888"/>
              </a:buClr>
              <a:buSzPts val="700"/>
              <a:buNone/>
              <a:defRPr sz="700">
                <a:solidFill>
                  <a:srgbClr val="888888"/>
                </a:solidFill>
              </a:defRPr>
            </a:lvl8pPr>
            <a:lvl9pPr indent="-228600" lvl="8" marL="4114800" algn="l">
              <a:spcBef>
                <a:spcPts val="100"/>
              </a:spcBef>
              <a:spcAft>
                <a:spcPts val="0"/>
              </a:spcAft>
              <a:buClr>
                <a:srgbClr val="888888"/>
              </a:buClr>
              <a:buSzPts val="700"/>
              <a:buNone/>
              <a:defRPr sz="700">
                <a:solidFill>
                  <a:srgbClr val="888888"/>
                </a:solidFill>
              </a:defRPr>
            </a:lvl9pPr>
          </a:lstStyle>
          <a:p/>
        </p:txBody>
      </p:sp>
      <p:sp>
        <p:nvSpPr>
          <p:cNvPr id="75" name="Google Shape;75;p17"/>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6" name="Google Shape;76;p17"/>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7" name="Google Shape;77;p17"/>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8" name="Shape 78"/>
        <p:cNvGrpSpPr/>
        <p:nvPr/>
      </p:nvGrpSpPr>
      <p:grpSpPr>
        <a:xfrm>
          <a:off x="0" y="0"/>
          <a:ext cx="0" cy="0"/>
          <a:chOff x="0" y="0"/>
          <a:chExt cx="0" cy="0"/>
        </a:xfrm>
      </p:grpSpPr>
      <p:sp>
        <p:nvSpPr>
          <p:cNvPr id="79" name="Google Shape;79;p18"/>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80" name="Google Shape;80;p18"/>
          <p:cNvSpPr txBox="1"/>
          <p:nvPr>
            <p:ph idx="1" type="body"/>
          </p:nvPr>
        </p:nvSpPr>
        <p:spPr>
          <a:xfrm>
            <a:off x="228600" y="800100"/>
            <a:ext cx="2019300" cy="2262982"/>
          </a:xfrm>
          <a:prstGeom prst="rect">
            <a:avLst/>
          </a:prstGeom>
          <a:noFill/>
          <a:ln>
            <a:noFill/>
          </a:ln>
        </p:spPr>
        <p:txBody>
          <a:bodyPr anchorCtr="0" anchor="t" bIns="22850" lIns="45725" spcFirstLastPara="1" rIns="45725" wrap="square" tIns="22850">
            <a:normAutofit/>
          </a:bodyPr>
          <a:lstStyle>
            <a:lvl1pPr indent="-317500" lvl="0" marL="457200" algn="l">
              <a:spcBef>
                <a:spcPts val="300"/>
              </a:spcBef>
              <a:spcAft>
                <a:spcPts val="0"/>
              </a:spcAft>
              <a:buClr>
                <a:schemeClr val="dk1"/>
              </a:buClr>
              <a:buSzPts val="1400"/>
              <a:buChar char="•"/>
              <a:defRPr sz="1400"/>
            </a:lvl1pPr>
            <a:lvl2pPr indent="-304800" lvl="1" marL="914400" algn="l">
              <a:spcBef>
                <a:spcPts val="200"/>
              </a:spcBef>
              <a:spcAft>
                <a:spcPts val="0"/>
              </a:spcAft>
              <a:buClr>
                <a:schemeClr val="dk1"/>
              </a:buClr>
              <a:buSzPts val="1200"/>
              <a:buChar char="–"/>
              <a:defRPr sz="1200"/>
            </a:lvl2pPr>
            <a:lvl3pPr indent="-292100" lvl="2" marL="1371600" algn="l">
              <a:spcBef>
                <a:spcPts val="200"/>
              </a:spcBef>
              <a:spcAft>
                <a:spcPts val="0"/>
              </a:spcAft>
              <a:buClr>
                <a:schemeClr val="dk1"/>
              </a:buClr>
              <a:buSzPts val="1000"/>
              <a:buChar char="•"/>
              <a:defRPr sz="1000"/>
            </a:lvl3pPr>
            <a:lvl4pPr indent="-285750" lvl="3" marL="1828800" algn="l">
              <a:spcBef>
                <a:spcPts val="200"/>
              </a:spcBef>
              <a:spcAft>
                <a:spcPts val="0"/>
              </a:spcAft>
              <a:buClr>
                <a:schemeClr val="dk1"/>
              </a:buClr>
              <a:buSzPts val="900"/>
              <a:buChar char="–"/>
              <a:defRPr sz="900"/>
            </a:lvl4pPr>
            <a:lvl5pPr indent="-285750" lvl="4" marL="2286000" algn="l">
              <a:spcBef>
                <a:spcPts val="200"/>
              </a:spcBef>
              <a:spcAft>
                <a:spcPts val="0"/>
              </a:spcAft>
              <a:buClr>
                <a:schemeClr val="dk1"/>
              </a:buClr>
              <a:buSzPts val="900"/>
              <a:buChar char="»"/>
              <a:defRPr sz="900"/>
            </a:lvl5pPr>
            <a:lvl6pPr indent="-285750" lvl="5" marL="2743200" algn="l">
              <a:spcBef>
                <a:spcPts val="200"/>
              </a:spcBef>
              <a:spcAft>
                <a:spcPts val="0"/>
              </a:spcAft>
              <a:buClr>
                <a:schemeClr val="dk1"/>
              </a:buClr>
              <a:buSzPts val="900"/>
              <a:buChar char="•"/>
              <a:defRPr sz="900"/>
            </a:lvl6pPr>
            <a:lvl7pPr indent="-285750" lvl="6" marL="3200400" algn="l">
              <a:spcBef>
                <a:spcPts val="200"/>
              </a:spcBef>
              <a:spcAft>
                <a:spcPts val="0"/>
              </a:spcAft>
              <a:buClr>
                <a:schemeClr val="dk1"/>
              </a:buClr>
              <a:buSzPts val="900"/>
              <a:buChar char="•"/>
              <a:defRPr sz="900"/>
            </a:lvl7pPr>
            <a:lvl8pPr indent="-285750" lvl="7" marL="3657600" algn="l">
              <a:spcBef>
                <a:spcPts val="200"/>
              </a:spcBef>
              <a:spcAft>
                <a:spcPts val="0"/>
              </a:spcAft>
              <a:buClr>
                <a:schemeClr val="dk1"/>
              </a:buClr>
              <a:buSzPts val="900"/>
              <a:buChar char="•"/>
              <a:defRPr sz="900"/>
            </a:lvl8pPr>
            <a:lvl9pPr indent="-285750" lvl="8" marL="4114800" algn="l">
              <a:spcBef>
                <a:spcPts val="200"/>
              </a:spcBef>
              <a:spcAft>
                <a:spcPts val="0"/>
              </a:spcAft>
              <a:buClr>
                <a:schemeClr val="dk1"/>
              </a:buClr>
              <a:buSzPts val="900"/>
              <a:buChar char="•"/>
              <a:defRPr sz="900"/>
            </a:lvl9pPr>
          </a:lstStyle>
          <a:p/>
        </p:txBody>
      </p:sp>
      <p:sp>
        <p:nvSpPr>
          <p:cNvPr id="81" name="Google Shape;81;p18"/>
          <p:cNvSpPr txBox="1"/>
          <p:nvPr>
            <p:ph idx="2" type="body"/>
          </p:nvPr>
        </p:nvSpPr>
        <p:spPr>
          <a:xfrm>
            <a:off x="2324100" y="800100"/>
            <a:ext cx="2019300" cy="2262982"/>
          </a:xfrm>
          <a:prstGeom prst="rect">
            <a:avLst/>
          </a:prstGeom>
          <a:noFill/>
          <a:ln>
            <a:noFill/>
          </a:ln>
        </p:spPr>
        <p:txBody>
          <a:bodyPr anchorCtr="0" anchor="t" bIns="22850" lIns="45725" spcFirstLastPara="1" rIns="45725" wrap="square" tIns="22850">
            <a:normAutofit/>
          </a:bodyPr>
          <a:lstStyle>
            <a:lvl1pPr indent="-317500" lvl="0" marL="457200" algn="l">
              <a:spcBef>
                <a:spcPts val="300"/>
              </a:spcBef>
              <a:spcAft>
                <a:spcPts val="0"/>
              </a:spcAft>
              <a:buClr>
                <a:schemeClr val="dk1"/>
              </a:buClr>
              <a:buSzPts val="1400"/>
              <a:buChar char="•"/>
              <a:defRPr sz="1400"/>
            </a:lvl1pPr>
            <a:lvl2pPr indent="-304800" lvl="1" marL="914400" algn="l">
              <a:spcBef>
                <a:spcPts val="200"/>
              </a:spcBef>
              <a:spcAft>
                <a:spcPts val="0"/>
              </a:spcAft>
              <a:buClr>
                <a:schemeClr val="dk1"/>
              </a:buClr>
              <a:buSzPts val="1200"/>
              <a:buChar char="–"/>
              <a:defRPr sz="1200"/>
            </a:lvl2pPr>
            <a:lvl3pPr indent="-292100" lvl="2" marL="1371600" algn="l">
              <a:spcBef>
                <a:spcPts val="200"/>
              </a:spcBef>
              <a:spcAft>
                <a:spcPts val="0"/>
              </a:spcAft>
              <a:buClr>
                <a:schemeClr val="dk1"/>
              </a:buClr>
              <a:buSzPts val="1000"/>
              <a:buChar char="•"/>
              <a:defRPr sz="1000"/>
            </a:lvl3pPr>
            <a:lvl4pPr indent="-285750" lvl="3" marL="1828800" algn="l">
              <a:spcBef>
                <a:spcPts val="200"/>
              </a:spcBef>
              <a:spcAft>
                <a:spcPts val="0"/>
              </a:spcAft>
              <a:buClr>
                <a:schemeClr val="dk1"/>
              </a:buClr>
              <a:buSzPts val="900"/>
              <a:buChar char="–"/>
              <a:defRPr sz="900"/>
            </a:lvl4pPr>
            <a:lvl5pPr indent="-285750" lvl="4" marL="2286000" algn="l">
              <a:spcBef>
                <a:spcPts val="200"/>
              </a:spcBef>
              <a:spcAft>
                <a:spcPts val="0"/>
              </a:spcAft>
              <a:buClr>
                <a:schemeClr val="dk1"/>
              </a:buClr>
              <a:buSzPts val="900"/>
              <a:buChar char="»"/>
              <a:defRPr sz="900"/>
            </a:lvl5pPr>
            <a:lvl6pPr indent="-285750" lvl="5" marL="2743200" algn="l">
              <a:spcBef>
                <a:spcPts val="200"/>
              </a:spcBef>
              <a:spcAft>
                <a:spcPts val="0"/>
              </a:spcAft>
              <a:buClr>
                <a:schemeClr val="dk1"/>
              </a:buClr>
              <a:buSzPts val="900"/>
              <a:buChar char="•"/>
              <a:defRPr sz="900"/>
            </a:lvl6pPr>
            <a:lvl7pPr indent="-285750" lvl="6" marL="3200400" algn="l">
              <a:spcBef>
                <a:spcPts val="200"/>
              </a:spcBef>
              <a:spcAft>
                <a:spcPts val="0"/>
              </a:spcAft>
              <a:buClr>
                <a:schemeClr val="dk1"/>
              </a:buClr>
              <a:buSzPts val="900"/>
              <a:buChar char="•"/>
              <a:defRPr sz="900"/>
            </a:lvl7pPr>
            <a:lvl8pPr indent="-285750" lvl="7" marL="3657600" algn="l">
              <a:spcBef>
                <a:spcPts val="200"/>
              </a:spcBef>
              <a:spcAft>
                <a:spcPts val="0"/>
              </a:spcAft>
              <a:buClr>
                <a:schemeClr val="dk1"/>
              </a:buClr>
              <a:buSzPts val="900"/>
              <a:buChar char="•"/>
              <a:defRPr sz="900"/>
            </a:lvl8pPr>
            <a:lvl9pPr indent="-285750" lvl="8" marL="4114800" algn="l">
              <a:spcBef>
                <a:spcPts val="200"/>
              </a:spcBef>
              <a:spcAft>
                <a:spcPts val="0"/>
              </a:spcAft>
              <a:buClr>
                <a:schemeClr val="dk1"/>
              </a:buClr>
              <a:buSzPts val="900"/>
              <a:buChar char="•"/>
              <a:defRPr sz="900"/>
            </a:lvl9pPr>
          </a:lstStyle>
          <a:p/>
        </p:txBody>
      </p:sp>
      <p:sp>
        <p:nvSpPr>
          <p:cNvPr id="82" name="Google Shape;82;p18"/>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83" name="Google Shape;83;p18"/>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84" name="Google Shape;84;p18"/>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5" name="Shape 85"/>
        <p:cNvGrpSpPr/>
        <p:nvPr/>
      </p:nvGrpSpPr>
      <p:grpSpPr>
        <a:xfrm>
          <a:off x="0" y="0"/>
          <a:ext cx="0" cy="0"/>
          <a:chOff x="0" y="0"/>
          <a:chExt cx="0" cy="0"/>
        </a:xfrm>
      </p:grpSpPr>
      <p:sp>
        <p:nvSpPr>
          <p:cNvPr id="86" name="Google Shape;86;p19"/>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2200"/>
              <a:buFont typeface="Calibri"/>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87" name="Google Shape;87;p19"/>
          <p:cNvSpPr txBox="1"/>
          <p:nvPr>
            <p:ph idx="1" type="body"/>
          </p:nvPr>
        </p:nvSpPr>
        <p:spPr>
          <a:xfrm>
            <a:off x="228600" y="767556"/>
            <a:ext cx="2020094" cy="319881"/>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chemeClr val="dk1"/>
              </a:buClr>
              <a:buSzPts val="1200"/>
              <a:buNone/>
              <a:defRPr b="1" sz="1200"/>
            </a:lvl1pPr>
            <a:lvl2pPr indent="-228600" lvl="1" marL="914400" algn="l">
              <a:spcBef>
                <a:spcPts val="200"/>
              </a:spcBef>
              <a:spcAft>
                <a:spcPts val="0"/>
              </a:spcAft>
              <a:buClr>
                <a:schemeClr val="dk1"/>
              </a:buClr>
              <a:buSzPts val="1000"/>
              <a:buNone/>
              <a:defRPr b="1" sz="1000"/>
            </a:lvl2pPr>
            <a:lvl3pPr indent="-228600" lvl="2" marL="1371600" algn="l">
              <a:spcBef>
                <a:spcPts val="200"/>
              </a:spcBef>
              <a:spcAft>
                <a:spcPts val="0"/>
              </a:spcAft>
              <a:buClr>
                <a:schemeClr val="dk1"/>
              </a:buClr>
              <a:buSzPts val="900"/>
              <a:buNone/>
              <a:defRPr b="1" sz="900"/>
            </a:lvl3pPr>
            <a:lvl4pPr indent="-228600" lvl="3" marL="1828800" algn="l">
              <a:spcBef>
                <a:spcPts val="200"/>
              </a:spcBef>
              <a:spcAft>
                <a:spcPts val="0"/>
              </a:spcAft>
              <a:buClr>
                <a:schemeClr val="dk1"/>
              </a:buClr>
              <a:buSzPts val="800"/>
              <a:buNone/>
              <a:defRPr b="1" sz="800"/>
            </a:lvl4pPr>
            <a:lvl5pPr indent="-228600" lvl="4" marL="2286000" algn="l">
              <a:spcBef>
                <a:spcPts val="200"/>
              </a:spcBef>
              <a:spcAft>
                <a:spcPts val="0"/>
              </a:spcAft>
              <a:buClr>
                <a:schemeClr val="dk1"/>
              </a:buClr>
              <a:buSzPts val="800"/>
              <a:buNone/>
              <a:defRPr b="1" sz="800"/>
            </a:lvl5pPr>
            <a:lvl6pPr indent="-228600" lvl="5" marL="2743200" algn="l">
              <a:spcBef>
                <a:spcPts val="200"/>
              </a:spcBef>
              <a:spcAft>
                <a:spcPts val="0"/>
              </a:spcAft>
              <a:buClr>
                <a:schemeClr val="dk1"/>
              </a:buClr>
              <a:buSzPts val="800"/>
              <a:buNone/>
              <a:defRPr b="1" sz="800"/>
            </a:lvl6pPr>
            <a:lvl7pPr indent="-228600" lvl="6" marL="3200400" algn="l">
              <a:spcBef>
                <a:spcPts val="200"/>
              </a:spcBef>
              <a:spcAft>
                <a:spcPts val="0"/>
              </a:spcAft>
              <a:buClr>
                <a:schemeClr val="dk1"/>
              </a:buClr>
              <a:buSzPts val="800"/>
              <a:buNone/>
              <a:defRPr b="1" sz="800"/>
            </a:lvl7pPr>
            <a:lvl8pPr indent="-228600" lvl="7" marL="3657600" algn="l">
              <a:spcBef>
                <a:spcPts val="200"/>
              </a:spcBef>
              <a:spcAft>
                <a:spcPts val="0"/>
              </a:spcAft>
              <a:buClr>
                <a:schemeClr val="dk1"/>
              </a:buClr>
              <a:buSzPts val="800"/>
              <a:buNone/>
              <a:defRPr b="1" sz="800"/>
            </a:lvl8pPr>
            <a:lvl9pPr indent="-228600" lvl="8" marL="4114800" algn="l">
              <a:spcBef>
                <a:spcPts val="200"/>
              </a:spcBef>
              <a:spcAft>
                <a:spcPts val="0"/>
              </a:spcAft>
              <a:buClr>
                <a:schemeClr val="dk1"/>
              </a:buClr>
              <a:buSzPts val="800"/>
              <a:buNone/>
              <a:defRPr b="1" sz="800"/>
            </a:lvl9pPr>
          </a:lstStyle>
          <a:p/>
        </p:txBody>
      </p:sp>
      <p:sp>
        <p:nvSpPr>
          <p:cNvPr id="88" name="Google Shape;88;p19"/>
          <p:cNvSpPr txBox="1"/>
          <p:nvPr>
            <p:ph idx="2" type="body"/>
          </p:nvPr>
        </p:nvSpPr>
        <p:spPr>
          <a:xfrm>
            <a:off x="228600" y="1087438"/>
            <a:ext cx="2020094" cy="1975644"/>
          </a:xfrm>
          <a:prstGeom prst="rect">
            <a:avLst/>
          </a:prstGeom>
          <a:noFill/>
          <a:ln>
            <a:noFill/>
          </a:ln>
        </p:spPr>
        <p:txBody>
          <a:bodyPr anchorCtr="0" anchor="t" bIns="22850" lIns="45725" spcFirstLastPara="1" rIns="45725" wrap="square" tIns="22850">
            <a:normAutofit/>
          </a:bodyPr>
          <a:lstStyle>
            <a:lvl1pPr indent="-304800" lvl="0" marL="457200" algn="l">
              <a:spcBef>
                <a:spcPts val="200"/>
              </a:spcBef>
              <a:spcAft>
                <a:spcPts val="0"/>
              </a:spcAft>
              <a:buClr>
                <a:schemeClr val="dk1"/>
              </a:buClr>
              <a:buSzPts val="1200"/>
              <a:buChar char="•"/>
              <a:defRPr sz="1200"/>
            </a:lvl1pPr>
            <a:lvl2pPr indent="-292100" lvl="1" marL="914400" algn="l">
              <a:spcBef>
                <a:spcPts val="200"/>
              </a:spcBef>
              <a:spcAft>
                <a:spcPts val="0"/>
              </a:spcAft>
              <a:buClr>
                <a:schemeClr val="dk1"/>
              </a:buClr>
              <a:buSzPts val="1000"/>
              <a:buChar char="–"/>
              <a:defRPr sz="1000"/>
            </a:lvl2pPr>
            <a:lvl3pPr indent="-285750" lvl="2" marL="1371600" algn="l">
              <a:spcBef>
                <a:spcPts val="200"/>
              </a:spcBef>
              <a:spcAft>
                <a:spcPts val="0"/>
              </a:spcAft>
              <a:buClr>
                <a:schemeClr val="dk1"/>
              </a:buClr>
              <a:buSzPts val="900"/>
              <a:buChar char="•"/>
              <a:defRPr sz="900"/>
            </a:lvl3pPr>
            <a:lvl4pPr indent="-279400" lvl="3" marL="1828800" algn="l">
              <a:spcBef>
                <a:spcPts val="200"/>
              </a:spcBef>
              <a:spcAft>
                <a:spcPts val="0"/>
              </a:spcAft>
              <a:buClr>
                <a:schemeClr val="dk1"/>
              </a:buClr>
              <a:buSzPts val="800"/>
              <a:buChar char="–"/>
              <a:defRPr sz="800"/>
            </a:lvl4pPr>
            <a:lvl5pPr indent="-279400" lvl="4" marL="2286000" algn="l">
              <a:spcBef>
                <a:spcPts val="200"/>
              </a:spcBef>
              <a:spcAft>
                <a:spcPts val="0"/>
              </a:spcAft>
              <a:buClr>
                <a:schemeClr val="dk1"/>
              </a:buClr>
              <a:buSzPts val="800"/>
              <a:buChar char="»"/>
              <a:defRPr sz="800"/>
            </a:lvl5pPr>
            <a:lvl6pPr indent="-279400" lvl="5" marL="2743200" algn="l">
              <a:spcBef>
                <a:spcPts val="200"/>
              </a:spcBef>
              <a:spcAft>
                <a:spcPts val="0"/>
              </a:spcAft>
              <a:buClr>
                <a:schemeClr val="dk1"/>
              </a:buClr>
              <a:buSzPts val="800"/>
              <a:buChar char="•"/>
              <a:defRPr sz="800"/>
            </a:lvl6pPr>
            <a:lvl7pPr indent="-279400" lvl="6" marL="3200400" algn="l">
              <a:spcBef>
                <a:spcPts val="200"/>
              </a:spcBef>
              <a:spcAft>
                <a:spcPts val="0"/>
              </a:spcAft>
              <a:buClr>
                <a:schemeClr val="dk1"/>
              </a:buClr>
              <a:buSzPts val="800"/>
              <a:buChar char="•"/>
              <a:defRPr sz="800"/>
            </a:lvl7pPr>
            <a:lvl8pPr indent="-279400" lvl="7" marL="3657600" algn="l">
              <a:spcBef>
                <a:spcPts val="200"/>
              </a:spcBef>
              <a:spcAft>
                <a:spcPts val="0"/>
              </a:spcAft>
              <a:buClr>
                <a:schemeClr val="dk1"/>
              </a:buClr>
              <a:buSzPts val="800"/>
              <a:buChar char="•"/>
              <a:defRPr sz="800"/>
            </a:lvl8pPr>
            <a:lvl9pPr indent="-279400" lvl="8" marL="4114800" algn="l">
              <a:spcBef>
                <a:spcPts val="200"/>
              </a:spcBef>
              <a:spcAft>
                <a:spcPts val="0"/>
              </a:spcAft>
              <a:buClr>
                <a:schemeClr val="dk1"/>
              </a:buClr>
              <a:buSzPts val="800"/>
              <a:buChar char="•"/>
              <a:defRPr sz="800"/>
            </a:lvl9pPr>
          </a:lstStyle>
          <a:p/>
        </p:txBody>
      </p:sp>
      <p:sp>
        <p:nvSpPr>
          <p:cNvPr id="89" name="Google Shape;89;p19"/>
          <p:cNvSpPr txBox="1"/>
          <p:nvPr>
            <p:ph idx="3" type="body"/>
          </p:nvPr>
        </p:nvSpPr>
        <p:spPr>
          <a:xfrm>
            <a:off x="2322513" y="767556"/>
            <a:ext cx="2020888" cy="319881"/>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chemeClr val="dk1"/>
              </a:buClr>
              <a:buSzPts val="1200"/>
              <a:buNone/>
              <a:defRPr b="1" sz="1200"/>
            </a:lvl1pPr>
            <a:lvl2pPr indent="-228600" lvl="1" marL="914400" algn="l">
              <a:spcBef>
                <a:spcPts val="200"/>
              </a:spcBef>
              <a:spcAft>
                <a:spcPts val="0"/>
              </a:spcAft>
              <a:buClr>
                <a:schemeClr val="dk1"/>
              </a:buClr>
              <a:buSzPts val="1000"/>
              <a:buNone/>
              <a:defRPr b="1" sz="1000"/>
            </a:lvl2pPr>
            <a:lvl3pPr indent="-228600" lvl="2" marL="1371600" algn="l">
              <a:spcBef>
                <a:spcPts val="200"/>
              </a:spcBef>
              <a:spcAft>
                <a:spcPts val="0"/>
              </a:spcAft>
              <a:buClr>
                <a:schemeClr val="dk1"/>
              </a:buClr>
              <a:buSzPts val="900"/>
              <a:buNone/>
              <a:defRPr b="1" sz="900"/>
            </a:lvl3pPr>
            <a:lvl4pPr indent="-228600" lvl="3" marL="1828800" algn="l">
              <a:spcBef>
                <a:spcPts val="200"/>
              </a:spcBef>
              <a:spcAft>
                <a:spcPts val="0"/>
              </a:spcAft>
              <a:buClr>
                <a:schemeClr val="dk1"/>
              </a:buClr>
              <a:buSzPts val="800"/>
              <a:buNone/>
              <a:defRPr b="1" sz="800"/>
            </a:lvl4pPr>
            <a:lvl5pPr indent="-228600" lvl="4" marL="2286000" algn="l">
              <a:spcBef>
                <a:spcPts val="200"/>
              </a:spcBef>
              <a:spcAft>
                <a:spcPts val="0"/>
              </a:spcAft>
              <a:buClr>
                <a:schemeClr val="dk1"/>
              </a:buClr>
              <a:buSzPts val="800"/>
              <a:buNone/>
              <a:defRPr b="1" sz="800"/>
            </a:lvl5pPr>
            <a:lvl6pPr indent="-228600" lvl="5" marL="2743200" algn="l">
              <a:spcBef>
                <a:spcPts val="200"/>
              </a:spcBef>
              <a:spcAft>
                <a:spcPts val="0"/>
              </a:spcAft>
              <a:buClr>
                <a:schemeClr val="dk1"/>
              </a:buClr>
              <a:buSzPts val="800"/>
              <a:buNone/>
              <a:defRPr b="1" sz="800"/>
            </a:lvl6pPr>
            <a:lvl7pPr indent="-228600" lvl="6" marL="3200400" algn="l">
              <a:spcBef>
                <a:spcPts val="200"/>
              </a:spcBef>
              <a:spcAft>
                <a:spcPts val="0"/>
              </a:spcAft>
              <a:buClr>
                <a:schemeClr val="dk1"/>
              </a:buClr>
              <a:buSzPts val="800"/>
              <a:buNone/>
              <a:defRPr b="1" sz="800"/>
            </a:lvl7pPr>
            <a:lvl8pPr indent="-228600" lvl="7" marL="3657600" algn="l">
              <a:spcBef>
                <a:spcPts val="200"/>
              </a:spcBef>
              <a:spcAft>
                <a:spcPts val="0"/>
              </a:spcAft>
              <a:buClr>
                <a:schemeClr val="dk1"/>
              </a:buClr>
              <a:buSzPts val="800"/>
              <a:buNone/>
              <a:defRPr b="1" sz="800"/>
            </a:lvl8pPr>
            <a:lvl9pPr indent="-228600" lvl="8" marL="4114800" algn="l">
              <a:spcBef>
                <a:spcPts val="200"/>
              </a:spcBef>
              <a:spcAft>
                <a:spcPts val="0"/>
              </a:spcAft>
              <a:buClr>
                <a:schemeClr val="dk1"/>
              </a:buClr>
              <a:buSzPts val="800"/>
              <a:buNone/>
              <a:defRPr b="1" sz="800"/>
            </a:lvl9pPr>
          </a:lstStyle>
          <a:p/>
        </p:txBody>
      </p:sp>
      <p:sp>
        <p:nvSpPr>
          <p:cNvPr id="90" name="Google Shape;90;p19"/>
          <p:cNvSpPr txBox="1"/>
          <p:nvPr>
            <p:ph idx="4" type="body"/>
          </p:nvPr>
        </p:nvSpPr>
        <p:spPr>
          <a:xfrm>
            <a:off x="2322513" y="1087438"/>
            <a:ext cx="2020888" cy="1975644"/>
          </a:xfrm>
          <a:prstGeom prst="rect">
            <a:avLst/>
          </a:prstGeom>
          <a:noFill/>
          <a:ln>
            <a:noFill/>
          </a:ln>
        </p:spPr>
        <p:txBody>
          <a:bodyPr anchorCtr="0" anchor="t" bIns="22850" lIns="45725" spcFirstLastPara="1" rIns="45725" wrap="square" tIns="22850">
            <a:normAutofit/>
          </a:bodyPr>
          <a:lstStyle>
            <a:lvl1pPr indent="-304800" lvl="0" marL="457200" algn="l">
              <a:spcBef>
                <a:spcPts val="200"/>
              </a:spcBef>
              <a:spcAft>
                <a:spcPts val="0"/>
              </a:spcAft>
              <a:buClr>
                <a:schemeClr val="dk1"/>
              </a:buClr>
              <a:buSzPts val="1200"/>
              <a:buChar char="•"/>
              <a:defRPr sz="1200"/>
            </a:lvl1pPr>
            <a:lvl2pPr indent="-292100" lvl="1" marL="914400" algn="l">
              <a:spcBef>
                <a:spcPts val="200"/>
              </a:spcBef>
              <a:spcAft>
                <a:spcPts val="0"/>
              </a:spcAft>
              <a:buClr>
                <a:schemeClr val="dk1"/>
              </a:buClr>
              <a:buSzPts val="1000"/>
              <a:buChar char="–"/>
              <a:defRPr sz="1000"/>
            </a:lvl2pPr>
            <a:lvl3pPr indent="-285750" lvl="2" marL="1371600" algn="l">
              <a:spcBef>
                <a:spcPts val="200"/>
              </a:spcBef>
              <a:spcAft>
                <a:spcPts val="0"/>
              </a:spcAft>
              <a:buClr>
                <a:schemeClr val="dk1"/>
              </a:buClr>
              <a:buSzPts val="900"/>
              <a:buChar char="•"/>
              <a:defRPr sz="900"/>
            </a:lvl3pPr>
            <a:lvl4pPr indent="-279400" lvl="3" marL="1828800" algn="l">
              <a:spcBef>
                <a:spcPts val="200"/>
              </a:spcBef>
              <a:spcAft>
                <a:spcPts val="0"/>
              </a:spcAft>
              <a:buClr>
                <a:schemeClr val="dk1"/>
              </a:buClr>
              <a:buSzPts val="800"/>
              <a:buChar char="–"/>
              <a:defRPr sz="800"/>
            </a:lvl4pPr>
            <a:lvl5pPr indent="-279400" lvl="4" marL="2286000" algn="l">
              <a:spcBef>
                <a:spcPts val="200"/>
              </a:spcBef>
              <a:spcAft>
                <a:spcPts val="0"/>
              </a:spcAft>
              <a:buClr>
                <a:schemeClr val="dk1"/>
              </a:buClr>
              <a:buSzPts val="800"/>
              <a:buChar char="»"/>
              <a:defRPr sz="800"/>
            </a:lvl5pPr>
            <a:lvl6pPr indent="-279400" lvl="5" marL="2743200" algn="l">
              <a:spcBef>
                <a:spcPts val="200"/>
              </a:spcBef>
              <a:spcAft>
                <a:spcPts val="0"/>
              </a:spcAft>
              <a:buClr>
                <a:schemeClr val="dk1"/>
              </a:buClr>
              <a:buSzPts val="800"/>
              <a:buChar char="•"/>
              <a:defRPr sz="800"/>
            </a:lvl6pPr>
            <a:lvl7pPr indent="-279400" lvl="6" marL="3200400" algn="l">
              <a:spcBef>
                <a:spcPts val="200"/>
              </a:spcBef>
              <a:spcAft>
                <a:spcPts val="0"/>
              </a:spcAft>
              <a:buClr>
                <a:schemeClr val="dk1"/>
              </a:buClr>
              <a:buSzPts val="800"/>
              <a:buChar char="•"/>
              <a:defRPr sz="800"/>
            </a:lvl7pPr>
            <a:lvl8pPr indent="-279400" lvl="7" marL="3657600" algn="l">
              <a:spcBef>
                <a:spcPts val="200"/>
              </a:spcBef>
              <a:spcAft>
                <a:spcPts val="0"/>
              </a:spcAft>
              <a:buClr>
                <a:schemeClr val="dk1"/>
              </a:buClr>
              <a:buSzPts val="800"/>
              <a:buChar char="•"/>
              <a:defRPr sz="800"/>
            </a:lvl8pPr>
            <a:lvl9pPr indent="-279400" lvl="8" marL="4114800" algn="l">
              <a:spcBef>
                <a:spcPts val="200"/>
              </a:spcBef>
              <a:spcAft>
                <a:spcPts val="0"/>
              </a:spcAft>
              <a:buClr>
                <a:schemeClr val="dk1"/>
              </a:buClr>
              <a:buSzPts val="800"/>
              <a:buChar char="•"/>
              <a:defRPr sz="800"/>
            </a:lvl9pPr>
          </a:lstStyle>
          <a:p/>
        </p:txBody>
      </p:sp>
      <p:sp>
        <p:nvSpPr>
          <p:cNvPr id="91" name="Google Shape;91;p19"/>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2" name="Google Shape;92;p19"/>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3" name="Google Shape;93;p19"/>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sp>
        <p:nvSpPr>
          <p:cNvPr id="95" name="Google Shape;95;p20"/>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96" name="Google Shape;96;p20"/>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7" name="Google Shape;97;p20"/>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8" name="Google Shape;98;p20"/>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228600" y="136525"/>
            <a:ext cx="1504157" cy="581025"/>
          </a:xfrm>
          <a:prstGeom prst="rect">
            <a:avLst/>
          </a:prstGeom>
          <a:noFill/>
          <a:ln>
            <a:noFill/>
          </a:ln>
        </p:spPr>
        <p:txBody>
          <a:bodyPr anchorCtr="0" anchor="b" bIns="22850" lIns="45725" spcFirstLastPara="1" rIns="45725" wrap="square" tIns="22850">
            <a:normAutofit/>
          </a:bodyPr>
          <a:lstStyle>
            <a:lvl1pPr lvl="0" algn="l">
              <a:spcBef>
                <a:spcPts val="0"/>
              </a:spcBef>
              <a:spcAft>
                <a:spcPts val="0"/>
              </a:spcAft>
              <a:buClr>
                <a:schemeClr val="dk1"/>
              </a:buClr>
              <a:buSzPts val="1000"/>
              <a:buFont typeface="Calibri"/>
              <a:buNone/>
              <a:defRPr b="1" sz="1000"/>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01" name="Google Shape;101;p21"/>
          <p:cNvSpPr txBox="1"/>
          <p:nvPr>
            <p:ph idx="1" type="body"/>
          </p:nvPr>
        </p:nvSpPr>
        <p:spPr>
          <a:xfrm>
            <a:off x="1787525" y="136525"/>
            <a:ext cx="2555875" cy="2926557"/>
          </a:xfrm>
          <a:prstGeom prst="rect">
            <a:avLst/>
          </a:prstGeom>
          <a:noFill/>
          <a:ln>
            <a:noFill/>
          </a:ln>
        </p:spPr>
        <p:txBody>
          <a:bodyPr anchorCtr="0" anchor="t" bIns="22850" lIns="45725" spcFirstLastPara="1" rIns="45725" wrap="square" tIns="22850">
            <a:normAutofit/>
          </a:bodyPr>
          <a:lstStyle>
            <a:lvl1pPr indent="-330200" lvl="0" marL="457200" algn="l">
              <a:spcBef>
                <a:spcPts val="300"/>
              </a:spcBef>
              <a:spcAft>
                <a:spcPts val="0"/>
              </a:spcAft>
              <a:buClr>
                <a:schemeClr val="dk1"/>
              </a:buClr>
              <a:buSzPts val="1600"/>
              <a:buChar char="•"/>
              <a:defRPr sz="1600"/>
            </a:lvl1pPr>
            <a:lvl2pPr indent="-317500" lvl="1" marL="914400" algn="l">
              <a:spcBef>
                <a:spcPts val="300"/>
              </a:spcBef>
              <a:spcAft>
                <a:spcPts val="0"/>
              </a:spcAft>
              <a:buClr>
                <a:schemeClr val="dk1"/>
              </a:buClr>
              <a:buSzPts val="1400"/>
              <a:buChar char="–"/>
              <a:defRPr sz="1400"/>
            </a:lvl2pPr>
            <a:lvl3pPr indent="-304800" lvl="2" marL="1371600" algn="l">
              <a:spcBef>
                <a:spcPts val="200"/>
              </a:spcBef>
              <a:spcAft>
                <a:spcPts val="0"/>
              </a:spcAft>
              <a:buClr>
                <a:schemeClr val="dk1"/>
              </a:buClr>
              <a:buSzPts val="1200"/>
              <a:buChar char="•"/>
              <a:defRPr sz="1200"/>
            </a:lvl3pPr>
            <a:lvl4pPr indent="-292100" lvl="3" marL="1828800" algn="l">
              <a:spcBef>
                <a:spcPts val="200"/>
              </a:spcBef>
              <a:spcAft>
                <a:spcPts val="0"/>
              </a:spcAft>
              <a:buClr>
                <a:schemeClr val="dk1"/>
              </a:buClr>
              <a:buSzPts val="1000"/>
              <a:buChar char="–"/>
              <a:defRPr sz="1000"/>
            </a:lvl4pPr>
            <a:lvl5pPr indent="-292100" lvl="4" marL="2286000" algn="l">
              <a:spcBef>
                <a:spcPts val="200"/>
              </a:spcBef>
              <a:spcAft>
                <a:spcPts val="0"/>
              </a:spcAft>
              <a:buClr>
                <a:schemeClr val="dk1"/>
              </a:buClr>
              <a:buSzPts val="1000"/>
              <a:buChar char="»"/>
              <a:defRPr sz="1000"/>
            </a:lvl5pPr>
            <a:lvl6pPr indent="-292100" lvl="5" marL="2743200" algn="l">
              <a:spcBef>
                <a:spcPts val="200"/>
              </a:spcBef>
              <a:spcAft>
                <a:spcPts val="0"/>
              </a:spcAft>
              <a:buClr>
                <a:schemeClr val="dk1"/>
              </a:buClr>
              <a:buSzPts val="1000"/>
              <a:buChar char="•"/>
              <a:defRPr sz="1000"/>
            </a:lvl6pPr>
            <a:lvl7pPr indent="-292100" lvl="6" marL="3200400" algn="l">
              <a:spcBef>
                <a:spcPts val="200"/>
              </a:spcBef>
              <a:spcAft>
                <a:spcPts val="0"/>
              </a:spcAft>
              <a:buClr>
                <a:schemeClr val="dk1"/>
              </a:buClr>
              <a:buSzPts val="1000"/>
              <a:buChar char="•"/>
              <a:defRPr sz="1000"/>
            </a:lvl7pPr>
            <a:lvl8pPr indent="-292100" lvl="7" marL="3657600" algn="l">
              <a:spcBef>
                <a:spcPts val="200"/>
              </a:spcBef>
              <a:spcAft>
                <a:spcPts val="0"/>
              </a:spcAft>
              <a:buClr>
                <a:schemeClr val="dk1"/>
              </a:buClr>
              <a:buSzPts val="1000"/>
              <a:buChar char="•"/>
              <a:defRPr sz="1000"/>
            </a:lvl8pPr>
            <a:lvl9pPr indent="-292100" lvl="8" marL="4114800" algn="l">
              <a:spcBef>
                <a:spcPts val="200"/>
              </a:spcBef>
              <a:spcAft>
                <a:spcPts val="0"/>
              </a:spcAft>
              <a:buClr>
                <a:schemeClr val="dk1"/>
              </a:buClr>
              <a:buSzPts val="1000"/>
              <a:buChar char="•"/>
              <a:defRPr sz="1000"/>
            </a:lvl9pPr>
          </a:lstStyle>
          <a:p/>
        </p:txBody>
      </p:sp>
      <p:sp>
        <p:nvSpPr>
          <p:cNvPr id="102" name="Google Shape;102;p21"/>
          <p:cNvSpPr txBox="1"/>
          <p:nvPr>
            <p:ph idx="2" type="body"/>
          </p:nvPr>
        </p:nvSpPr>
        <p:spPr>
          <a:xfrm>
            <a:off x="228600" y="717550"/>
            <a:ext cx="1504157" cy="2345532"/>
          </a:xfrm>
          <a:prstGeom prst="rect">
            <a:avLst/>
          </a:prstGeom>
          <a:noFill/>
          <a:ln>
            <a:noFill/>
          </a:ln>
        </p:spPr>
        <p:txBody>
          <a:bodyPr anchorCtr="0" anchor="t" bIns="22850" lIns="45725" spcFirstLastPara="1" rIns="45725" wrap="square" tIns="22850">
            <a:normAutofit/>
          </a:bodyPr>
          <a:lstStyle>
            <a:lvl1pPr indent="-228600" lvl="0" marL="457200" algn="l">
              <a:spcBef>
                <a:spcPts val="100"/>
              </a:spcBef>
              <a:spcAft>
                <a:spcPts val="0"/>
              </a:spcAft>
              <a:buClr>
                <a:schemeClr val="dk1"/>
              </a:buClr>
              <a:buSzPts val="700"/>
              <a:buNone/>
              <a:defRPr sz="700"/>
            </a:lvl1pPr>
            <a:lvl2pPr indent="-228600" lvl="1" marL="914400" algn="l">
              <a:spcBef>
                <a:spcPts val="100"/>
              </a:spcBef>
              <a:spcAft>
                <a:spcPts val="0"/>
              </a:spcAft>
              <a:buClr>
                <a:schemeClr val="dk1"/>
              </a:buClr>
              <a:buSzPts val="600"/>
              <a:buNone/>
              <a:defRPr sz="600"/>
            </a:lvl2pPr>
            <a:lvl3pPr indent="-228600" lvl="2" marL="1371600" algn="l">
              <a:spcBef>
                <a:spcPts val="100"/>
              </a:spcBef>
              <a:spcAft>
                <a:spcPts val="0"/>
              </a:spcAft>
              <a:buClr>
                <a:schemeClr val="dk1"/>
              </a:buClr>
              <a:buSzPts val="500"/>
              <a:buNone/>
              <a:defRPr sz="500"/>
            </a:lvl3pPr>
            <a:lvl4pPr indent="-228600" lvl="3" marL="1828800" algn="l">
              <a:spcBef>
                <a:spcPts val="100"/>
              </a:spcBef>
              <a:spcAft>
                <a:spcPts val="0"/>
              </a:spcAft>
              <a:buClr>
                <a:schemeClr val="dk1"/>
              </a:buClr>
              <a:buSzPts val="500"/>
              <a:buNone/>
              <a:defRPr sz="500"/>
            </a:lvl4pPr>
            <a:lvl5pPr indent="-228600" lvl="4" marL="2286000" algn="l">
              <a:spcBef>
                <a:spcPts val="100"/>
              </a:spcBef>
              <a:spcAft>
                <a:spcPts val="0"/>
              </a:spcAft>
              <a:buClr>
                <a:schemeClr val="dk1"/>
              </a:buClr>
              <a:buSzPts val="500"/>
              <a:buNone/>
              <a:defRPr sz="500"/>
            </a:lvl5pPr>
            <a:lvl6pPr indent="-228600" lvl="5" marL="2743200" algn="l">
              <a:spcBef>
                <a:spcPts val="100"/>
              </a:spcBef>
              <a:spcAft>
                <a:spcPts val="0"/>
              </a:spcAft>
              <a:buClr>
                <a:schemeClr val="dk1"/>
              </a:buClr>
              <a:buSzPts val="500"/>
              <a:buNone/>
              <a:defRPr sz="500"/>
            </a:lvl6pPr>
            <a:lvl7pPr indent="-228600" lvl="6" marL="3200400" algn="l">
              <a:spcBef>
                <a:spcPts val="100"/>
              </a:spcBef>
              <a:spcAft>
                <a:spcPts val="0"/>
              </a:spcAft>
              <a:buClr>
                <a:schemeClr val="dk1"/>
              </a:buClr>
              <a:buSzPts val="500"/>
              <a:buNone/>
              <a:defRPr sz="500"/>
            </a:lvl7pPr>
            <a:lvl8pPr indent="-228600" lvl="7" marL="3657600" algn="l">
              <a:spcBef>
                <a:spcPts val="100"/>
              </a:spcBef>
              <a:spcAft>
                <a:spcPts val="0"/>
              </a:spcAft>
              <a:buClr>
                <a:schemeClr val="dk1"/>
              </a:buClr>
              <a:buSzPts val="500"/>
              <a:buNone/>
              <a:defRPr sz="500"/>
            </a:lvl8pPr>
            <a:lvl9pPr indent="-228600" lvl="8" marL="4114800" algn="l">
              <a:spcBef>
                <a:spcPts val="100"/>
              </a:spcBef>
              <a:spcAft>
                <a:spcPts val="0"/>
              </a:spcAft>
              <a:buClr>
                <a:schemeClr val="dk1"/>
              </a:buClr>
              <a:buSzPts val="500"/>
              <a:buNone/>
              <a:defRPr sz="500"/>
            </a:lvl9pPr>
          </a:lstStyle>
          <a:p/>
        </p:txBody>
      </p:sp>
      <p:sp>
        <p:nvSpPr>
          <p:cNvPr id="103" name="Google Shape;103;p21"/>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04" name="Google Shape;104;p21"/>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05" name="Google Shape;105;p21"/>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896144" y="2400300"/>
            <a:ext cx="2743200" cy="283369"/>
          </a:xfrm>
          <a:prstGeom prst="rect">
            <a:avLst/>
          </a:prstGeom>
          <a:noFill/>
          <a:ln>
            <a:noFill/>
          </a:ln>
        </p:spPr>
        <p:txBody>
          <a:bodyPr anchorCtr="0" anchor="b" bIns="22850" lIns="45725" spcFirstLastPara="1" rIns="45725" wrap="square" tIns="22850">
            <a:normAutofit/>
          </a:bodyPr>
          <a:lstStyle>
            <a:lvl1pPr lvl="0" algn="l">
              <a:spcBef>
                <a:spcPts val="0"/>
              </a:spcBef>
              <a:spcAft>
                <a:spcPts val="0"/>
              </a:spcAft>
              <a:buClr>
                <a:schemeClr val="dk1"/>
              </a:buClr>
              <a:buSzPts val="1000"/>
              <a:buFont typeface="Calibri"/>
              <a:buNone/>
              <a:defRPr b="1" sz="1000"/>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08" name="Google Shape;108;p22"/>
          <p:cNvSpPr/>
          <p:nvPr>
            <p:ph idx="2" type="pic"/>
          </p:nvPr>
        </p:nvSpPr>
        <p:spPr>
          <a:xfrm>
            <a:off x="896144" y="306388"/>
            <a:ext cx="2743200" cy="2057400"/>
          </a:xfrm>
          <a:prstGeom prst="rect">
            <a:avLst/>
          </a:prstGeom>
          <a:noFill/>
          <a:ln>
            <a:noFill/>
          </a:ln>
        </p:spPr>
      </p:sp>
      <p:sp>
        <p:nvSpPr>
          <p:cNvPr id="109" name="Google Shape;109;p22"/>
          <p:cNvSpPr txBox="1"/>
          <p:nvPr>
            <p:ph idx="1" type="body"/>
          </p:nvPr>
        </p:nvSpPr>
        <p:spPr>
          <a:xfrm>
            <a:off x="896144" y="2683669"/>
            <a:ext cx="2743200" cy="402431"/>
          </a:xfrm>
          <a:prstGeom prst="rect">
            <a:avLst/>
          </a:prstGeom>
          <a:noFill/>
          <a:ln>
            <a:noFill/>
          </a:ln>
        </p:spPr>
        <p:txBody>
          <a:bodyPr anchorCtr="0" anchor="t" bIns="22850" lIns="45725" spcFirstLastPara="1" rIns="45725" wrap="square" tIns="22850">
            <a:normAutofit/>
          </a:bodyPr>
          <a:lstStyle>
            <a:lvl1pPr indent="-228600" lvl="0" marL="457200" algn="l">
              <a:spcBef>
                <a:spcPts val="100"/>
              </a:spcBef>
              <a:spcAft>
                <a:spcPts val="0"/>
              </a:spcAft>
              <a:buClr>
                <a:schemeClr val="dk1"/>
              </a:buClr>
              <a:buSzPts val="700"/>
              <a:buNone/>
              <a:defRPr sz="700"/>
            </a:lvl1pPr>
            <a:lvl2pPr indent="-228600" lvl="1" marL="914400" algn="l">
              <a:spcBef>
                <a:spcPts val="100"/>
              </a:spcBef>
              <a:spcAft>
                <a:spcPts val="0"/>
              </a:spcAft>
              <a:buClr>
                <a:schemeClr val="dk1"/>
              </a:buClr>
              <a:buSzPts val="600"/>
              <a:buNone/>
              <a:defRPr sz="600"/>
            </a:lvl2pPr>
            <a:lvl3pPr indent="-228600" lvl="2" marL="1371600" algn="l">
              <a:spcBef>
                <a:spcPts val="100"/>
              </a:spcBef>
              <a:spcAft>
                <a:spcPts val="0"/>
              </a:spcAft>
              <a:buClr>
                <a:schemeClr val="dk1"/>
              </a:buClr>
              <a:buSzPts val="500"/>
              <a:buNone/>
              <a:defRPr sz="500"/>
            </a:lvl3pPr>
            <a:lvl4pPr indent="-228600" lvl="3" marL="1828800" algn="l">
              <a:spcBef>
                <a:spcPts val="100"/>
              </a:spcBef>
              <a:spcAft>
                <a:spcPts val="0"/>
              </a:spcAft>
              <a:buClr>
                <a:schemeClr val="dk1"/>
              </a:buClr>
              <a:buSzPts val="500"/>
              <a:buNone/>
              <a:defRPr sz="500"/>
            </a:lvl4pPr>
            <a:lvl5pPr indent="-228600" lvl="4" marL="2286000" algn="l">
              <a:spcBef>
                <a:spcPts val="100"/>
              </a:spcBef>
              <a:spcAft>
                <a:spcPts val="0"/>
              </a:spcAft>
              <a:buClr>
                <a:schemeClr val="dk1"/>
              </a:buClr>
              <a:buSzPts val="500"/>
              <a:buNone/>
              <a:defRPr sz="500"/>
            </a:lvl5pPr>
            <a:lvl6pPr indent="-228600" lvl="5" marL="2743200" algn="l">
              <a:spcBef>
                <a:spcPts val="100"/>
              </a:spcBef>
              <a:spcAft>
                <a:spcPts val="0"/>
              </a:spcAft>
              <a:buClr>
                <a:schemeClr val="dk1"/>
              </a:buClr>
              <a:buSzPts val="500"/>
              <a:buNone/>
              <a:defRPr sz="500"/>
            </a:lvl6pPr>
            <a:lvl7pPr indent="-228600" lvl="6" marL="3200400" algn="l">
              <a:spcBef>
                <a:spcPts val="100"/>
              </a:spcBef>
              <a:spcAft>
                <a:spcPts val="0"/>
              </a:spcAft>
              <a:buClr>
                <a:schemeClr val="dk1"/>
              </a:buClr>
              <a:buSzPts val="500"/>
              <a:buNone/>
              <a:defRPr sz="500"/>
            </a:lvl7pPr>
            <a:lvl8pPr indent="-228600" lvl="7" marL="3657600" algn="l">
              <a:spcBef>
                <a:spcPts val="100"/>
              </a:spcBef>
              <a:spcAft>
                <a:spcPts val="0"/>
              </a:spcAft>
              <a:buClr>
                <a:schemeClr val="dk1"/>
              </a:buClr>
              <a:buSzPts val="500"/>
              <a:buNone/>
              <a:defRPr sz="500"/>
            </a:lvl8pPr>
            <a:lvl9pPr indent="-228600" lvl="8" marL="4114800" algn="l">
              <a:spcBef>
                <a:spcPts val="100"/>
              </a:spcBef>
              <a:spcAft>
                <a:spcPts val="0"/>
              </a:spcAft>
              <a:buClr>
                <a:schemeClr val="dk1"/>
              </a:buClr>
              <a:buSzPts val="500"/>
              <a:buNone/>
              <a:defRPr sz="500"/>
            </a:lvl9pPr>
          </a:lstStyle>
          <a:p/>
        </p:txBody>
      </p:sp>
      <p:sp>
        <p:nvSpPr>
          <p:cNvPr id="110" name="Google Shape;110;p22"/>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1" name="Google Shape;111;p22"/>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2" name="Google Shape;112;p22"/>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15" name="Google Shape;115;p23"/>
          <p:cNvSpPr txBox="1"/>
          <p:nvPr>
            <p:ph idx="1" type="body"/>
          </p:nvPr>
        </p:nvSpPr>
        <p:spPr>
          <a:xfrm rot="5400000">
            <a:off x="1154509" y="-125809"/>
            <a:ext cx="2262982" cy="41148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116" name="Google Shape;116;p23"/>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7" name="Google Shape;117;p23"/>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8" name="Google Shape;118;p23"/>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2366169" y="1085850"/>
            <a:ext cx="2925763" cy="10287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21" name="Google Shape;121;p24"/>
          <p:cNvSpPr txBox="1"/>
          <p:nvPr>
            <p:ph idx="1" type="body"/>
          </p:nvPr>
        </p:nvSpPr>
        <p:spPr>
          <a:xfrm rot="5400000">
            <a:off x="270669" y="95250"/>
            <a:ext cx="2925763" cy="30099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122" name="Google Shape;122;p24"/>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3" name="Google Shape;123;p24"/>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4" name="Google Shape;124;p24"/>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marR="0" rtl="0" algn="ctr">
              <a:spcBef>
                <a:spcPts val="0"/>
              </a:spcBef>
              <a:spcAft>
                <a:spcPts val="0"/>
              </a:spcAft>
              <a:buClr>
                <a:schemeClr val="dk1"/>
              </a:buClr>
              <a:buSzPts val="2200"/>
              <a:buFont typeface="Calibri"/>
              <a:buNone/>
              <a:defRPr b="0" i="0" sz="2200" u="none" cap="none" strike="noStrike">
                <a:solidFill>
                  <a:schemeClr val="dk1"/>
                </a:solidFill>
                <a:latin typeface="Calibri"/>
                <a:ea typeface="Calibri"/>
                <a:cs typeface="Calibri"/>
                <a:sym typeface="Calibri"/>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p:txBody>
      </p:sp>
      <p:sp>
        <p:nvSpPr>
          <p:cNvPr id="52" name="Google Shape;52;p13"/>
          <p:cNvSpPr txBox="1"/>
          <p:nvPr>
            <p:ph idx="1" type="body"/>
          </p:nvPr>
        </p:nvSpPr>
        <p:spPr>
          <a:xfrm>
            <a:off x="228600" y="800100"/>
            <a:ext cx="4114800" cy="2262982"/>
          </a:xfrm>
          <a:prstGeom prst="rect">
            <a:avLst/>
          </a:prstGeom>
          <a:noFill/>
          <a:ln>
            <a:noFill/>
          </a:ln>
        </p:spPr>
        <p:txBody>
          <a:bodyPr anchorCtr="0" anchor="t" bIns="22850" lIns="45725" spcFirstLastPara="1" rIns="45725" wrap="square" tIns="22850">
            <a:normAutofit/>
          </a:bodyPr>
          <a:lstStyle>
            <a:lvl1pPr indent="-330200" lvl="0" marL="457200" marR="0" rtl="0" algn="l">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indent="-317500" lvl="1" marL="914400" marR="0" rtl="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04800" lvl="2" marL="1371600" marR="0" rtl="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292100" lvl="3" marL="18288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4pPr>
            <a:lvl5pPr indent="-292100" lvl="4" marL="22860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5pPr>
            <a:lvl6pPr indent="-292100" lvl="5" marL="27432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indent="-292100" lvl="6" marL="32004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indent="-292100" lvl="7" marL="36576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indent="-292100" lvl="8" marL="41148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marR="0" rtl="0" algn="l">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marR="0" rtl="0" algn="ctr">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marR="0" rtl="0" algn="r">
              <a:spcBef>
                <a:spcPts val="0"/>
              </a:spcBef>
              <a:buNone/>
              <a:defRPr b="0" i="0" sz="600" u="none" cap="none" strike="noStrike">
                <a:solidFill>
                  <a:srgbClr val="888888"/>
                </a:solidFill>
                <a:latin typeface="Calibri"/>
                <a:ea typeface="Calibri"/>
                <a:cs typeface="Calibri"/>
                <a:sym typeface="Calibri"/>
              </a:defRPr>
            </a:lvl1pPr>
            <a:lvl2pPr indent="0" lvl="1" marL="0" marR="0" rtl="0" algn="r">
              <a:spcBef>
                <a:spcPts val="0"/>
              </a:spcBef>
              <a:buNone/>
              <a:defRPr b="0" i="0" sz="600" u="none" cap="none" strike="noStrike">
                <a:solidFill>
                  <a:srgbClr val="888888"/>
                </a:solidFill>
                <a:latin typeface="Calibri"/>
                <a:ea typeface="Calibri"/>
                <a:cs typeface="Calibri"/>
                <a:sym typeface="Calibri"/>
              </a:defRPr>
            </a:lvl2pPr>
            <a:lvl3pPr indent="0" lvl="2" marL="0" marR="0" rtl="0" algn="r">
              <a:spcBef>
                <a:spcPts val="0"/>
              </a:spcBef>
              <a:buNone/>
              <a:defRPr b="0" i="0" sz="600" u="none" cap="none" strike="noStrike">
                <a:solidFill>
                  <a:srgbClr val="888888"/>
                </a:solidFill>
                <a:latin typeface="Calibri"/>
                <a:ea typeface="Calibri"/>
                <a:cs typeface="Calibri"/>
                <a:sym typeface="Calibri"/>
              </a:defRPr>
            </a:lvl3pPr>
            <a:lvl4pPr indent="0" lvl="3" marL="0" marR="0" rtl="0" algn="r">
              <a:spcBef>
                <a:spcPts val="0"/>
              </a:spcBef>
              <a:buNone/>
              <a:defRPr b="0" i="0" sz="600" u="none" cap="none" strike="noStrike">
                <a:solidFill>
                  <a:srgbClr val="888888"/>
                </a:solidFill>
                <a:latin typeface="Calibri"/>
                <a:ea typeface="Calibri"/>
                <a:cs typeface="Calibri"/>
                <a:sym typeface="Calibri"/>
              </a:defRPr>
            </a:lvl4pPr>
            <a:lvl5pPr indent="0" lvl="4" marL="0" marR="0" rtl="0" algn="r">
              <a:spcBef>
                <a:spcPts val="0"/>
              </a:spcBef>
              <a:buNone/>
              <a:defRPr b="0" i="0" sz="600" u="none" cap="none" strike="noStrike">
                <a:solidFill>
                  <a:srgbClr val="888888"/>
                </a:solidFill>
                <a:latin typeface="Calibri"/>
                <a:ea typeface="Calibri"/>
                <a:cs typeface="Calibri"/>
                <a:sym typeface="Calibri"/>
              </a:defRPr>
            </a:lvl5pPr>
            <a:lvl6pPr indent="0" lvl="5" marL="0" marR="0" rtl="0" algn="r">
              <a:spcBef>
                <a:spcPts val="0"/>
              </a:spcBef>
              <a:buNone/>
              <a:defRPr b="0" i="0" sz="600" u="none" cap="none" strike="noStrike">
                <a:solidFill>
                  <a:srgbClr val="888888"/>
                </a:solidFill>
                <a:latin typeface="Calibri"/>
                <a:ea typeface="Calibri"/>
                <a:cs typeface="Calibri"/>
                <a:sym typeface="Calibri"/>
              </a:defRPr>
            </a:lvl6pPr>
            <a:lvl7pPr indent="0" lvl="6" marL="0" marR="0" rtl="0" algn="r">
              <a:spcBef>
                <a:spcPts val="0"/>
              </a:spcBef>
              <a:buNone/>
              <a:defRPr b="0" i="0" sz="600" u="none" cap="none" strike="noStrike">
                <a:solidFill>
                  <a:srgbClr val="888888"/>
                </a:solidFill>
                <a:latin typeface="Calibri"/>
                <a:ea typeface="Calibri"/>
                <a:cs typeface="Calibri"/>
                <a:sym typeface="Calibri"/>
              </a:defRPr>
            </a:lvl7pPr>
            <a:lvl8pPr indent="0" lvl="7" marL="0" marR="0" rtl="0" algn="r">
              <a:spcBef>
                <a:spcPts val="0"/>
              </a:spcBef>
              <a:buNone/>
              <a:defRPr b="0" i="0" sz="600" u="none" cap="none" strike="noStrike">
                <a:solidFill>
                  <a:srgbClr val="888888"/>
                </a:solidFill>
                <a:latin typeface="Calibri"/>
                <a:ea typeface="Calibri"/>
                <a:cs typeface="Calibri"/>
                <a:sym typeface="Calibri"/>
              </a:defRPr>
            </a:lvl8pPr>
            <a:lvl9pPr indent="0" lvl="8" marL="0" marR="0" rtl="0" algn="r">
              <a:spcBef>
                <a:spcPts val="0"/>
              </a:spcBef>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7.png"/><Relationship Id="rId9" Type="http://schemas.openxmlformats.org/officeDocument/2006/relationships/hyperlink" Target="https://arxiv.org/search/cs?searchtype=author&amp;query=Peng%2C+N" TargetMode="External"/><Relationship Id="rId5" Type="http://schemas.openxmlformats.org/officeDocument/2006/relationships/image" Target="../media/image2.png"/><Relationship Id="rId6" Type="http://schemas.openxmlformats.org/officeDocument/2006/relationships/image" Target="../media/image6.png"/><Relationship Id="rId7" Type="http://schemas.openxmlformats.org/officeDocument/2006/relationships/hyperlink" Target="https://arxiv.org/search/cs?searchtype=author&amp;query=Mittal%2C+A" TargetMode="External"/><Relationship Id="rId8" Type="http://schemas.openxmlformats.org/officeDocument/2006/relationships/hyperlink" Target="https://arxiv.org/search/cs?searchtype=author&amp;query=Tian%2C+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4.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9.png"/><Relationship Id="rId7"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17.png"/><Relationship Id="rId5"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9.png"/><Relationship Id="rId4" Type="http://schemas.openxmlformats.org/officeDocument/2006/relationships/image" Target="../media/image5.png"/><Relationship Id="rId5" Type="http://schemas.openxmlformats.org/officeDocument/2006/relationships/image" Target="../media/image10.png"/><Relationship Id="rId6"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9.png"/><Relationship Id="rId4" Type="http://schemas.openxmlformats.org/officeDocument/2006/relationships/image" Target="../media/image5.png"/><Relationship Id="rId5" Type="http://schemas.openxmlformats.org/officeDocument/2006/relationships/image" Target="../media/image10.png"/><Relationship Id="rId6"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6.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7A86E"/>
        </a:solidFill>
      </p:bgPr>
    </p:bg>
    <p:spTree>
      <p:nvGrpSpPr>
        <p:cNvPr id="128" name="Shape 128"/>
        <p:cNvGrpSpPr/>
        <p:nvPr/>
      </p:nvGrpSpPr>
      <p:grpSpPr>
        <a:xfrm>
          <a:off x="0" y="0"/>
          <a:ext cx="0" cy="0"/>
          <a:chOff x="0" y="0"/>
          <a:chExt cx="0" cy="0"/>
        </a:xfrm>
      </p:grpSpPr>
      <p:sp>
        <p:nvSpPr>
          <p:cNvPr id="129" name="Google Shape;129;p25"/>
          <p:cNvSpPr/>
          <p:nvPr/>
        </p:nvSpPr>
        <p:spPr>
          <a:xfrm>
            <a:off x="7797282" y="3500935"/>
            <a:ext cx="1699815" cy="2164116"/>
          </a:xfrm>
          <a:custGeom>
            <a:rect b="b" l="l" r="r" t="t"/>
            <a:pathLst>
              <a:path extrusionOk="0" h="4328232" w="3399629">
                <a:moveTo>
                  <a:pt x="0" y="0"/>
                </a:moveTo>
                <a:lnTo>
                  <a:pt x="3399629" y="0"/>
                </a:lnTo>
                <a:lnTo>
                  <a:pt x="3399629" y="4328232"/>
                </a:lnTo>
                <a:lnTo>
                  <a:pt x="0" y="4328232"/>
                </a:lnTo>
                <a:lnTo>
                  <a:pt x="0" y="0"/>
                </a:lnTo>
                <a:close/>
              </a:path>
            </a:pathLst>
          </a:custGeom>
          <a:blipFill rotWithShape="1">
            <a:blip r:embed="rId3">
              <a:alphaModFix/>
            </a:blip>
            <a:stretch>
              <a:fillRect b="0" l="0" r="0" t="0"/>
            </a:stretch>
          </a:blipFill>
          <a:ln>
            <a:noFill/>
          </a:ln>
        </p:spPr>
      </p:sp>
      <p:sp>
        <p:nvSpPr>
          <p:cNvPr id="130" name="Google Shape;130;p25"/>
          <p:cNvSpPr/>
          <p:nvPr/>
        </p:nvSpPr>
        <p:spPr>
          <a:xfrm>
            <a:off x="-1523871" y="-514350"/>
            <a:ext cx="3066665" cy="1839999"/>
          </a:xfrm>
          <a:custGeom>
            <a:rect b="b" l="l" r="r" t="t"/>
            <a:pathLst>
              <a:path extrusionOk="0" h="3679998" w="6133330">
                <a:moveTo>
                  <a:pt x="0" y="0"/>
                </a:moveTo>
                <a:lnTo>
                  <a:pt x="6133330" y="0"/>
                </a:lnTo>
                <a:lnTo>
                  <a:pt x="6133330" y="3679998"/>
                </a:lnTo>
                <a:lnTo>
                  <a:pt x="0" y="3679998"/>
                </a:lnTo>
                <a:lnTo>
                  <a:pt x="0" y="0"/>
                </a:lnTo>
                <a:close/>
              </a:path>
            </a:pathLst>
          </a:custGeom>
          <a:blipFill rotWithShape="1">
            <a:blip r:embed="rId4">
              <a:alphaModFix/>
            </a:blip>
            <a:stretch>
              <a:fillRect b="0" l="0" r="0" t="0"/>
            </a:stretch>
          </a:blipFill>
          <a:ln>
            <a:noFill/>
          </a:ln>
        </p:spPr>
      </p:sp>
      <p:sp>
        <p:nvSpPr>
          <p:cNvPr id="131" name="Google Shape;131;p25"/>
          <p:cNvSpPr/>
          <p:nvPr/>
        </p:nvSpPr>
        <p:spPr>
          <a:xfrm>
            <a:off x="1542803" y="67200"/>
            <a:ext cx="6509854" cy="2936832"/>
          </a:xfrm>
          <a:custGeom>
            <a:rect b="b" l="l" r="r" t="t"/>
            <a:pathLst>
              <a:path extrusionOk="0" h="5873663" w="13019707">
                <a:moveTo>
                  <a:pt x="0" y="0"/>
                </a:moveTo>
                <a:lnTo>
                  <a:pt x="13019707" y="0"/>
                </a:lnTo>
                <a:lnTo>
                  <a:pt x="13019707" y="5873663"/>
                </a:lnTo>
                <a:lnTo>
                  <a:pt x="0" y="5873663"/>
                </a:lnTo>
                <a:lnTo>
                  <a:pt x="0" y="0"/>
                </a:lnTo>
                <a:close/>
              </a:path>
            </a:pathLst>
          </a:custGeom>
          <a:blipFill rotWithShape="1">
            <a:blip r:embed="rId5">
              <a:alphaModFix/>
            </a:blip>
            <a:stretch>
              <a:fillRect b="0" l="0" r="0" t="0"/>
            </a:stretch>
          </a:blipFill>
          <a:ln>
            <a:noFill/>
          </a:ln>
        </p:spPr>
      </p:sp>
      <p:sp>
        <p:nvSpPr>
          <p:cNvPr id="132" name="Google Shape;132;p25"/>
          <p:cNvSpPr/>
          <p:nvPr/>
        </p:nvSpPr>
        <p:spPr>
          <a:xfrm>
            <a:off x="8077383" y="3768388"/>
            <a:ext cx="708674" cy="708674"/>
          </a:xfrm>
          <a:custGeom>
            <a:rect b="b" l="l" r="r" t="t"/>
            <a:pathLst>
              <a:path extrusionOk="0" h="1417347" w="1417347">
                <a:moveTo>
                  <a:pt x="0" y="0"/>
                </a:moveTo>
                <a:lnTo>
                  <a:pt x="1417346" y="0"/>
                </a:lnTo>
                <a:lnTo>
                  <a:pt x="1417346" y="1417347"/>
                </a:lnTo>
                <a:lnTo>
                  <a:pt x="0" y="1417347"/>
                </a:lnTo>
                <a:lnTo>
                  <a:pt x="0" y="0"/>
                </a:lnTo>
                <a:close/>
              </a:path>
            </a:pathLst>
          </a:custGeom>
          <a:blipFill rotWithShape="1">
            <a:blip r:embed="rId6">
              <a:alphaModFix/>
            </a:blip>
            <a:stretch>
              <a:fillRect b="0" l="0" r="0" t="0"/>
            </a:stretch>
          </a:blipFill>
          <a:ln>
            <a:noFill/>
          </a:ln>
        </p:spPr>
      </p:sp>
      <p:grpSp>
        <p:nvGrpSpPr>
          <p:cNvPr id="133" name="Google Shape;133;p25"/>
          <p:cNvGrpSpPr/>
          <p:nvPr/>
        </p:nvGrpSpPr>
        <p:grpSpPr>
          <a:xfrm>
            <a:off x="474934" y="3296969"/>
            <a:ext cx="2087838" cy="1651608"/>
            <a:chOff x="50964" y="-57150"/>
            <a:chExt cx="1099788" cy="870000"/>
          </a:xfrm>
        </p:grpSpPr>
        <p:sp>
          <p:nvSpPr>
            <p:cNvPr id="134" name="Google Shape;134;p25"/>
            <p:cNvSpPr/>
            <p:nvPr/>
          </p:nvSpPr>
          <p:spPr>
            <a:xfrm>
              <a:off x="50964" y="5096"/>
              <a:ext cx="1099788" cy="671920"/>
            </a:xfrm>
            <a:custGeom>
              <a:rect b="b" l="l" r="r" t="t"/>
              <a:pathLst>
                <a:path extrusionOk="0" h="671920" w="1099788">
                  <a:moveTo>
                    <a:pt x="0" y="0"/>
                  </a:moveTo>
                  <a:lnTo>
                    <a:pt x="1099788" y="0"/>
                  </a:lnTo>
                  <a:lnTo>
                    <a:pt x="1099788" y="671920"/>
                  </a:lnTo>
                  <a:lnTo>
                    <a:pt x="0" y="671920"/>
                  </a:lnTo>
                  <a:close/>
                </a:path>
              </a:pathLst>
            </a:custGeom>
            <a:solidFill>
              <a:srgbClr val="F0DBDB"/>
            </a:solidFill>
            <a:ln>
              <a:noFill/>
            </a:ln>
          </p:spPr>
        </p:sp>
        <p:sp>
          <p:nvSpPr>
            <p:cNvPr id="135" name="Google Shape;135;p25"/>
            <p:cNvSpPr txBox="1"/>
            <p:nvPr/>
          </p:nvSpPr>
          <p:spPr>
            <a:xfrm>
              <a:off x="152892" y="-57150"/>
              <a:ext cx="812700" cy="870000"/>
            </a:xfrm>
            <a:prstGeom prst="rect">
              <a:avLst/>
            </a:prstGeom>
            <a:noFill/>
            <a:ln>
              <a:noFill/>
            </a:ln>
          </p:spPr>
          <p:txBody>
            <a:bodyPr anchorCtr="0" anchor="ctr" bIns="25400" lIns="25400" spcFirstLastPara="1" rIns="25400" wrap="square" tIns="25400">
              <a:noAutofit/>
            </a:bodyPr>
            <a:lstStyle/>
            <a:p>
              <a:pPr indent="0" lvl="0" marL="0" marR="0" rtl="0" algn="ctr">
                <a:lnSpc>
                  <a:spcPct val="140000"/>
                </a:lnSpc>
                <a:spcBef>
                  <a:spcPts val="0"/>
                </a:spcBef>
                <a:spcAft>
                  <a:spcPts val="0"/>
                </a:spcAft>
                <a:buNone/>
              </a:pPr>
              <a:r>
                <a:rPr b="1" i="0" lang="en" sz="1200" u="none" cap="none" strike="noStrike">
                  <a:solidFill>
                    <a:srgbClr val="000000"/>
                  </a:solidFill>
                  <a:latin typeface="Roboto"/>
                  <a:ea typeface="Roboto"/>
                  <a:cs typeface="Roboto"/>
                  <a:sym typeface="Roboto"/>
                </a:rPr>
                <a:t>Team </a:t>
              </a:r>
              <a:r>
                <a:rPr b="0" i="0" lang="en" sz="1200" u="none" cap="none" strike="noStrike">
                  <a:solidFill>
                    <a:srgbClr val="000000"/>
                  </a:solidFill>
                  <a:latin typeface="Roboto"/>
                  <a:ea typeface="Roboto"/>
                  <a:cs typeface="Roboto"/>
                  <a:sym typeface="Roboto"/>
                </a:rPr>
                <a:t>- </a:t>
              </a:r>
              <a:r>
                <a:rPr b="0" i="0" lang="en" sz="1200" u="sng" cap="none" strike="noStrike">
                  <a:solidFill>
                    <a:srgbClr val="000000"/>
                  </a:solidFill>
                  <a:latin typeface="Roboto"/>
                  <a:ea typeface="Roboto"/>
                  <a:cs typeface="Roboto"/>
                  <a:sym typeface="Roboto"/>
                </a:rPr>
                <a:t>20 </a:t>
              </a:r>
              <a:endParaRPr sz="600"/>
            </a:p>
            <a:p>
              <a:pPr indent="0" lvl="0" marL="0" marR="0" rtl="0" algn="ctr">
                <a:lnSpc>
                  <a:spcPct val="140000"/>
                </a:lnSpc>
                <a:spcBef>
                  <a:spcPts val="0"/>
                </a:spcBef>
                <a:spcAft>
                  <a:spcPts val="0"/>
                </a:spcAft>
                <a:buNone/>
              </a:pPr>
              <a:r>
                <a:rPr b="1" i="0" lang="en" sz="1200" u="none" cap="none" strike="noStrike">
                  <a:solidFill>
                    <a:srgbClr val="000000"/>
                  </a:solidFill>
                  <a:latin typeface="Roboto"/>
                  <a:ea typeface="Roboto"/>
                  <a:cs typeface="Roboto"/>
                  <a:sym typeface="Roboto"/>
                </a:rPr>
                <a:t>Name</a:t>
              </a:r>
              <a:r>
                <a:rPr b="0" i="0" lang="en" sz="1200" u="none" cap="none" strike="noStrike">
                  <a:solidFill>
                    <a:srgbClr val="000000"/>
                  </a:solidFill>
                  <a:latin typeface="Roboto"/>
                  <a:ea typeface="Roboto"/>
                  <a:cs typeface="Roboto"/>
                  <a:sym typeface="Roboto"/>
                </a:rPr>
                <a:t> - Abrar Qasem </a:t>
              </a:r>
              <a:endParaRPr sz="600"/>
            </a:p>
            <a:p>
              <a:pPr indent="0" lvl="0" marL="0" marR="0" rtl="0" algn="ctr">
                <a:lnSpc>
                  <a:spcPct val="140000"/>
                </a:lnSpc>
                <a:spcBef>
                  <a:spcPts val="0"/>
                </a:spcBef>
                <a:spcAft>
                  <a:spcPts val="0"/>
                </a:spcAft>
                <a:buNone/>
              </a:pPr>
              <a:r>
                <a:rPr b="1" i="0" lang="en" sz="1200" u="none" cap="none" strike="noStrike">
                  <a:solidFill>
                    <a:srgbClr val="000000"/>
                  </a:solidFill>
                  <a:latin typeface="Roboto"/>
                  <a:ea typeface="Roboto"/>
                  <a:cs typeface="Roboto"/>
                  <a:sym typeface="Roboto"/>
                </a:rPr>
                <a:t>ID</a:t>
              </a:r>
              <a:r>
                <a:rPr b="0" i="0" lang="en" sz="1200" u="none" cap="none" strike="noStrike">
                  <a:solidFill>
                    <a:srgbClr val="000000"/>
                  </a:solidFill>
                  <a:latin typeface="Roboto"/>
                  <a:ea typeface="Roboto"/>
                  <a:cs typeface="Roboto"/>
                  <a:sym typeface="Roboto"/>
                </a:rPr>
                <a:t>- </a:t>
              </a:r>
              <a:r>
                <a:rPr b="0" i="0" lang="en" sz="1200" u="sng" cap="none" strike="noStrike">
                  <a:solidFill>
                    <a:srgbClr val="000000"/>
                  </a:solidFill>
                  <a:latin typeface="Roboto"/>
                  <a:ea typeface="Roboto"/>
                  <a:cs typeface="Roboto"/>
                  <a:sym typeface="Roboto"/>
                </a:rPr>
                <a:t>20101505</a:t>
              </a:r>
              <a:r>
                <a:rPr b="0" i="0" lang="en" sz="1200" u="none" cap="none" strike="noStrike">
                  <a:solidFill>
                    <a:srgbClr val="000000"/>
                  </a:solidFill>
                  <a:latin typeface="Roboto"/>
                  <a:ea typeface="Roboto"/>
                  <a:cs typeface="Roboto"/>
                  <a:sym typeface="Roboto"/>
                </a:rPr>
                <a:t> </a:t>
              </a:r>
              <a:endParaRPr sz="600"/>
            </a:p>
            <a:p>
              <a:pPr indent="0" lvl="0" marL="0" marR="0" rtl="0" algn="ctr">
                <a:lnSpc>
                  <a:spcPct val="140000"/>
                </a:lnSpc>
                <a:spcBef>
                  <a:spcPts val="0"/>
                </a:spcBef>
                <a:spcAft>
                  <a:spcPts val="0"/>
                </a:spcAft>
                <a:buNone/>
              </a:pPr>
              <a:r>
                <a:rPr b="1" i="0" lang="en" sz="1200" u="none" cap="none" strike="noStrike">
                  <a:solidFill>
                    <a:srgbClr val="000000"/>
                  </a:solidFill>
                  <a:latin typeface="Roboto"/>
                  <a:ea typeface="Roboto"/>
                  <a:cs typeface="Roboto"/>
                  <a:sym typeface="Roboto"/>
                </a:rPr>
                <a:t>BRAC University</a:t>
              </a:r>
              <a:r>
                <a:rPr b="0" i="0" lang="en" sz="1200" u="none" cap="none" strike="noStrike">
                  <a:solidFill>
                    <a:srgbClr val="000000"/>
                  </a:solidFill>
                  <a:latin typeface="Roboto"/>
                  <a:ea typeface="Roboto"/>
                  <a:cs typeface="Roboto"/>
                  <a:sym typeface="Roboto"/>
                </a:rPr>
                <a:t>  </a:t>
              </a:r>
              <a:endParaRPr sz="600"/>
            </a:p>
          </p:txBody>
        </p:sp>
      </p:grpSp>
      <p:grpSp>
        <p:nvGrpSpPr>
          <p:cNvPr id="136" name="Google Shape;136;p25"/>
          <p:cNvGrpSpPr/>
          <p:nvPr/>
        </p:nvGrpSpPr>
        <p:grpSpPr>
          <a:xfrm>
            <a:off x="5657802" y="3659892"/>
            <a:ext cx="1921659" cy="1651545"/>
            <a:chOff x="0" y="-57150"/>
            <a:chExt cx="1012232" cy="869950"/>
          </a:xfrm>
        </p:grpSpPr>
        <p:sp>
          <p:nvSpPr>
            <p:cNvPr id="137" name="Google Shape;137;p25"/>
            <p:cNvSpPr/>
            <p:nvPr/>
          </p:nvSpPr>
          <p:spPr>
            <a:xfrm>
              <a:off x="0" y="0"/>
              <a:ext cx="1012232" cy="671920"/>
            </a:xfrm>
            <a:custGeom>
              <a:rect b="b" l="l" r="r" t="t"/>
              <a:pathLst>
                <a:path extrusionOk="0" h="671920" w="1012232">
                  <a:moveTo>
                    <a:pt x="0" y="0"/>
                  </a:moveTo>
                  <a:lnTo>
                    <a:pt x="1012232" y="0"/>
                  </a:lnTo>
                  <a:lnTo>
                    <a:pt x="1012232" y="671920"/>
                  </a:lnTo>
                  <a:lnTo>
                    <a:pt x="0" y="671920"/>
                  </a:lnTo>
                  <a:close/>
                </a:path>
              </a:pathLst>
            </a:custGeom>
            <a:solidFill>
              <a:srgbClr val="FFEBC1"/>
            </a:solidFill>
            <a:ln>
              <a:noFill/>
            </a:ln>
          </p:spPr>
        </p:sp>
        <p:sp>
          <p:nvSpPr>
            <p:cNvPr id="138" name="Google Shape;138;p25"/>
            <p:cNvSpPr txBox="1"/>
            <p:nvPr/>
          </p:nvSpPr>
          <p:spPr>
            <a:xfrm>
              <a:off x="0" y="-57150"/>
              <a:ext cx="812800" cy="869950"/>
            </a:xfrm>
            <a:prstGeom prst="rect">
              <a:avLst/>
            </a:prstGeom>
            <a:noFill/>
            <a:ln>
              <a:noFill/>
            </a:ln>
          </p:spPr>
          <p:txBody>
            <a:bodyPr anchorCtr="0" anchor="ctr" bIns="25400" lIns="25400" spcFirstLastPara="1" rIns="25400" wrap="square" tIns="25400">
              <a:noAutofit/>
            </a:bodyPr>
            <a:lstStyle/>
            <a:p>
              <a:pPr indent="0" lvl="0" marL="0" marR="0" rtl="0" algn="ctr">
                <a:lnSpc>
                  <a:spcPct val="140000"/>
                </a:lnSpc>
                <a:spcBef>
                  <a:spcPts val="0"/>
                </a:spcBef>
                <a:spcAft>
                  <a:spcPts val="0"/>
                </a:spcAft>
                <a:buNone/>
              </a:pPr>
              <a:r>
                <a:rPr b="1" i="0" lang="en" sz="1300" u="none" cap="none" strike="noStrike">
                  <a:solidFill>
                    <a:srgbClr val="000000"/>
                  </a:solidFill>
                  <a:latin typeface="Roboto"/>
                  <a:ea typeface="Roboto"/>
                  <a:cs typeface="Roboto"/>
                  <a:sym typeface="Roboto"/>
                </a:rPr>
                <a:t>ST</a:t>
              </a:r>
              <a:r>
                <a:rPr b="0" i="0" lang="en" sz="1300" u="none" cap="none" strike="noStrike">
                  <a:solidFill>
                    <a:srgbClr val="000000"/>
                  </a:solidFill>
                  <a:latin typeface="Roboto"/>
                  <a:ea typeface="Roboto"/>
                  <a:cs typeface="Roboto"/>
                  <a:sym typeface="Roboto"/>
                </a:rPr>
                <a:t>- Saidul </a:t>
              </a:r>
              <a:endParaRPr sz="700"/>
            </a:p>
            <a:p>
              <a:pPr indent="0" lvl="0" marL="0" marR="0" rtl="0" algn="ctr">
                <a:lnSpc>
                  <a:spcPct val="140000"/>
                </a:lnSpc>
                <a:spcBef>
                  <a:spcPts val="0"/>
                </a:spcBef>
                <a:spcAft>
                  <a:spcPts val="0"/>
                </a:spcAft>
                <a:buNone/>
              </a:pPr>
              <a:r>
                <a:rPr b="1" i="0" lang="en" sz="1300" u="none" cap="none" strike="noStrike">
                  <a:solidFill>
                    <a:srgbClr val="000000"/>
                  </a:solidFill>
                  <a:latin typeface="Roboto"/>
                  <a:ea typeface="Roboto"/>
                  <a:cs typeface="Roboto"/>
                  <a:sym typeface="Roboto"/>
                </a:rPr>
                <a:t>RA</a:t>
              </a:r>
              <a:r>
                <a:rPr b="0" i="0" lang="en" sz="1300" u="none" cap="none" strike="noStrike">
                  <a:solidFill>
                    <a:srgbClr val="000000"/>
                  </a:solidFill>
                  <a:latin typeface="Roboto"/>
                  <a:ea typeface="Roboto"/>
                  <a:cs typeface="Roboto"/>
                  <a:sym typeface="Roboto"/>
                </a:rPr>
                <a:t> - Md Sabbir Hossain</a:t>
              </a:r>
              <a:endParaRPr sz="700"/>
            </a:p>
          </p:txBody>
        </p:sp>
      </p:grpSp>
      <p:sp>
        <p:nvSpPr>
          <p:cNvPr id="139" name="Google Shape;139;p25"/>
          <p:cNvSpPr txBox="1"/>
          <p:nvPr/>
        </p:nvSpPr>
        <p:spPr>
          <a:xfrm>
            <a:off x="1510000" y="345875"/>
            <a:ext cx="6509700" cy="877500"/>
          </a:xfrm>
          <a:prstGeom prst="rect">
            <a:avLst/>
          </a:prstGeom>
          <a:noFill/>
          <a:ln>
            <a:noFill/>
          </a:ln>
        </p:spPr>
        <p:txBody>
          <a:bodyPr anchorCtr="0" anchor="t" bIns="0" lIns="0" spcFirstLastPara="1" rIns="0" wrap="square" tIns="0">
            <a:spAutoFit/>
          </a:bodyPr>
          <a:lstStyle/>
          <a:p>
            <a:pPr indent="0" lvl="0" marL="0" marR="0" rtl="0" algn="ctr">
              <a:lnSpc>
                <a:spcPct val="140002"/>
              </a:lnSpc>
              <a:spcBef>
                <a:spcPts val="0"/>
              </a:spcBef>
              <a:spcAft>
                <a:spcPts val="0"/>
              </a:spcAft>
              <a:buNone/>
            </a:pPr>
            <a:r>
              <a:rPr b="0" i="0" lang="en" sz="5700" u="none" cap="none" strike="noStrike">
                <a:solidFill>
                  <a:srgbClr val="1D1F1C"/>
                </a:solidFill>
                <a:latin typeface="Arial"/>
                <a:ea typeface="Arial"/>
                <a:cs typeface="Arial"/>
                <a:sym typeface="Arial"/>
              </a:rPr>
              <a:t>PAPER REVIEW</a:t>
            </a:r>
            <a:endParaRPr sz="100"/>
          </a:p>
        </p:txBody>
      </p:sp>
      <p:sp>
        <p:nvSpPr>
          <p:cNvPr id="140" name="Google Shape;140;p25"/>
          <p:cNvSpPr txBox="1"/>
          <p:nvPr/>
        </p:nvSpPr>
        <p:spPr>
          <a:xfrm>
            <a:off x="2466024" y="1948596"/>
            <a:ext cx="4872461" cy="62315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 sz="1300" u="none" cap="none" strike="noStrike">
                <a:solidFill>
                  <a:srgbClr val="000000"/>
                </a:solidFill>
                <a:latin typeface="Roboto"/>
                <a:ea typeface="Roboto"/>
                <a:cs typeface="Roboto"/>
                <a:sym typeface="Roboto"/>
              </a:rPr>
              <a:t>AmbiPun: Generating Humorous Puns with Ambiguous Context</a:t>
            </a:r>
            <a:endParaRPr sz="700"/>
          </a:p>
          <a:p>
            <a:pPr indent="0" lvl="0" marL="0" marR="0" rtl="0" algn="ctr">
              <a:lnSpc>
                <a:spcPct val="140000"/>
              </a:lnSpc>
              <a:spcBef>
                <a:spcPts val="0"/>
              </a:spcBef>
              <a:spcAft>
                <a:spcPts val="0"/>
              </a:spcAft>
              <a:buNone/>
            </a:pPr>
            <a:r>
              <a:rPr b="1" i="0" lang="en" sz="1300" u="sng" cap="none" strike="noStrike">
                <a:solidFill>
                  <a:schemeClr val="hlink"/>
                </a:solidFill>
                <a:latin typeface="Roboto"/>
                <a:ea typeface="Roboto"/>
                <a:cs typeface="Roboto"/>
                <a:sym typeface="Roboto"/>
                <a:hlinkClick r:id="rId7"/>
              </a:rPr>
              <a:t>Anirudh Mittal</a:t>
            </a:r>
            <a:r>
              <a:rPr b="1" i="0" lang="en" sz="1300" u="none" cap="none" strike="noStrike">
                <a:solidFill>
                  <a:srgbClr val="000000"/>
                </a:solidFill>
                <a:latin typeface="Roboto"/>
                <a:ea typeface="Roboto"/>
                <a:cs typeface="Roboto"/>
                <a:sym typeface="Roboto"/>
              </a:rPr>
              <a:t>, </a:t>
            </a:r>
            <a:r>
              <a:rPr b="1" i="0" lang="en" sz="1300" u="sng" cap="none" strike="noStrike">
                <a:solidFill>
                  <a:schemeClr val="hlink"/>
                </a:solidFill>
                <a:latin typeface="Roboto"/>
                <a:ea typeface="Roboto"/>
                <a:cs typeface="Roboto"/>
                <a:sym typeface="Roboto"/>
                <a:hlinkClick r:id="rId8"/>
              </a:rPr>
              <a:t>Yufei Tian</a:t>
            </a:r>
            <a:r>
              <a:rPr b="1" i="0" lang="en" sz="1300" u="none" cap="none" strike="noStrike">
                <a:solidFill>
                  <a:srgbClr val="000000"/>
                </a:solidFill>
                <a:latin typeface="Roboto"/>
                <a:ea typeface="Roboto"/>
                <a:cs typeface="Roboto"/>
                <a:sym typeface="Roboto"/>
              </a:rPr>
              <a:t>, </a:t>
            </a:r>
            <a:r>
              <a:rPr b="1" i="0" lang="en" sz="1300" u="sng" cap="none" strike="noStrike">
                <a:solidFill>
                  <a:schemeClr val="hlink"/>
                </a:solidFill>
                <a:latin typeface="Roboto"/>
                <a:ea typeface="Roboto"/>
                <a:cs typeface="Roboto"/>
                <a:sym typeface="Roboto"/>
                <a:hlinkClick r:id="rId9"/>
              </a:rPr>
              <a:t>Nanyun Peng</a:t>
            </a:r>
            <a:endParaRPr sz="700"/>
          </a:p>
          <a:p>
            <a:pPr indent="0" lvl="0" marL="0" marR="0" rtl="0" algn="ctr">
              <a:lnSpc>
                <a:spcPct val="140000"/>
              </a:lnSpc>
              <a:spcBef>
                <a:spcPts val="0"/>
              </a:spcBef>
              <a:spcAft>
                <a:spcPts val="0"/>
              </a:spcAft>
              <a:buNone/>
            </a:pPr>
            <a:r>
              <a:rPr b="0" i="0" lang="en" sz="1100" u="none" cap="none" strike="noStrike">
                <a:solidFill>
                  <a:srgbClr val="000000"/>
                </a:solidFill>
                <a:latin typeface="Roboto"/>
                <a:ea typeface="Roboto"/>
                <a:cs typeface="Roboto"/>
                <a:sym typeface="Roboto"/>
              </a:rPr>
              <a:t> </a:t>
            </a:r>
            <a:endParaRPr sz="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7A86E"/>
        </a:solidFill>
      </p:bgPr>
    </p:bg>
    <p:spTree>
      <p:nvGrpSpPr>
        <p:cNvPr id="144" name="Shape 144"/>
        <p:cNvGrpSpPr/>
        <p:nvPr/>
      </p:nvGrpSpPr>
      <p:grpSpPr>
        <a:xfrm>
          <a:off x="0" y="0"/>
          <a:ext cx="0" cy="0"/>
          <a:chOff x="0" y="0"/>
          <a:chExt cx="0" cy="0"/>
        </a:xfrm>
      </p:grpSpPr>
      <p:sp>
        <p:nvSpPr>
          <p:cNvPr id="145" name="Google Shape;145;p26"/>
          <p:cNvSpPr/>
          <p:nvPr/>
        </p:nvSpPr>
        <p:spPr>
          <a:xfrm>
            <a:off x="2743200" y="514350"/>
            <a:ext cx="3657600" cy="757703"/>
          </a:xfrm>
          <a:custGeom>
            <a:rect b="b" l="l" r="r" t="t"/>
            <a:pathLst>
              <a:path extrusionOk="0" h="1515405" w="7315200">
                <a:moveTo>
                  <a:pt x="0" y="0"/>
                </a:moveTo>
                <a:lnTo>
                  <a:pt x="7315200" y="0"/>
                </a:lnTo>
                <a:lnTo>
                  <a:pt x="7315200" y="1515405"/>
                </a:lnTo>
                <a:lnTo>
                  <a:pt x="0" y="1515405"/>
                </a:lnTo>
                <a:lnTo>
                  <a:pt x="0" y="0"/>
                </a:lnTo>
                <a:close/>
              </a:path>
            </a:pathLst>
          </a:custGeom>
          <a:blipFill rotWithShape="1">
            <a:blip r:embed="rId3">
              <a:alphaModFix/>
            </a:blip>
            <a:stretch>
              <a:fillRect b="0" l="0" r="0" t="0"/>
            </a:stretch>
          </a:blipFill>
          <a:ln>
            <a:noFill/>
          </a:ln>
        </p:spPr>
      </p:sp>
      <p:sp>
        <p:nvSpPr>
          <p:cNvPr id="146" name="Google Shape;146;p26"/>
          <p:cNvSpPr/>
          <p:nvPr/>
        </p:nvSpPr>
        <p:spPr>
          <a:xfrm>
            <a:off x="904081" y="1392172"/>
            <a:ext cx="7640650" cy="3446975"/>
          </a:xfrm>
          <a:custGeom>
            <a:rect b="b" l="l" r="r" t="t"/>
            <a:pathLst>
              <a:path extrusionOk="0" h="6893950" w="15281299">
                <a:moveTo>
                  <a:pt x="0" y="0"/>
                </a:moveTo>
                <a:lnTo>
                  <a:pt x="15281299" y="0"/>
                </a:lnTo>
                <a:lnTo>
                  <a:pt x="15281299" y="6893950"/>
                </a:lnTo>
                <a:lnTo>
                  <a:pt x="0" y="6893950"/>
                </a:lnTo>
                <a:lnTo>
                  <a:pt x="0" y="0"/>
                </a:lnTo>
                <a:close/>
              </a:path>
            </a:pathLst>
          </a:custGeom>
          <a:blipFill rotWithShape="1">
            <a:blip r:embed="rId4">
              <a:alphaModFix/>
            </a:blip>
            <a:stretch>
              <a:fillRect b="0" l="0" r="0" t="0"/>
            </a:stretch>
          </a:blipFill>
          <a:ln>
            <a:noFill/>
          </a:ln>
        </p:spPr>
      </p:sp>
      <p:sp>
        <p:nvSpPr>
          <p:cNvPr id="147" name="Google Shape;147;p26"/>
          <p:cNvSpPr txBox="1"/>
          <p:nvPr/>
        </p:nvSpPr>
        <p:spPr>
          <a:xfrm>
            <a:off x="2148390" y="508233"/>
            <a:ext cx="4847222" cy="68897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 sz="4000" u="none" cap="none" strike="noStrike">
                <a:solidFill>
                  <a:srgbClr val="1D1F1C"/>
                </a:solidFill>
                <a:latin typeface="Arial"/>
                <a:ea typeface="Arial"/>
                <a:cs typeface="Arial"/>
                <a:sym typeface="Arial"/>
              </a:rPr>
              <a:t>INTRODUCTION</a:t>
            </a:r>
            <a:endParaRPr sz="700"/>
          </a:p>
        </p:txBody>
      </p:sp>
      <p:sp>
        <p:nvSpPr>
          <p:cNvPr id="148" name="Google Shape;148;p26"/>
          <p:cNvSpPr/>
          <p:nvPr/>
        </p:nvSpPr>
        <p:spPr>
          <a:xfrm>
            <a:off x="6346111" y="-251853"/>
            <a:ext cx="3657600" cy="1729047"/>
          </a:xfrm>
          <a:custGeom>
            <a:rect b="b" l="l" r="r" t="t"/>
            <a:pathLst>
              <a:path extrusionOk="0" h="3458095" w="7315200">
                <a:moveTo>
                  <a:pt x="0" y="0"/>
                </a:moveTo>
                <a:lnTo>
                  <a:pt x="7315200" y="0"/>
                </a:lnTo>
                <a:lnTo>
                  <a:pt x="7315200" y="3458094"/>
                </a:lnTo>
                <a:lnTo>
                  <a:pt x="0" y="3458094"/>
                </a:lnTo>
                <a:lnTo>
                  <a:pt x="0" y="0"/>
                </a:lnTo>
                <a:close/>
              </a:path>
            </a:pathLst>
          </a:custGeom>
          <a:blipFill rotWithShape="1">
            <a:blip r:embed="rId5">
              <a:alphaModFix/>
            </a:blip>
            <a:stretch>
              <a:fillRect b="0" l="0" r="0" t="0"/>
            </a:stretch>
          </a:blipFill>
          <a:ln>
            <a:noFill/>
          </a:ln>
        </p:spPr>
      </p:sp>
      <p:sp>
        <p:nvSpPr>
          <p:cNvPr id="149" name="Google Shape;149;p26"/>
          <p:cNvSpPr/>
          <p:nvPr/>
        </p:nvSpPr>
        <p:spPr>
          <a:xfrm>
            <a:off x="-1103909" y="3314930"/>
            <a:ext cx="2207818" cy="2810880"/>
          </a:xfrm>
          <a:custGeom>
            <a:rect b="b" l="l" r="r" t="t"/>
            <a:pathLst>
              <a:path extrusionOk="0" h="5621759" w="4415636">
                <a:moveTo>
                  <a:pt x="0" y="0"/>
                </a:moveTo>
                <a:lnTo>
                  <a:pt x="4415636" y="0"/>
                </a:lnTo>
                <a:lnTo>
                  <a:pt x="4415636" y="5621759"/>
                </a:lnTo>
                <a:lnTo>
                  <a:pt x="0" y="5621759"/>
                </a:lnTo>
                <a:lnTo>
                  <a:pt x="0" y="0"/>
                </a:lnTo>
                <a:close/>
              </a:path>
            </a:pathLst>
          </a:custGeom>
          <a:blipFill rotWithShape="1">
            <a:blip r:embed="rId6">
              <a:alphaModFix/>
            </a:blip>
            <a:stretch>
              <a:fillRect b="0" l="0" r="0" t="0"/>
            </a:stretch>
          </a:blipFill>
          <a:ln>
            <a:noFill/>
          </a:ln>
        </p:spPr>
      </p:sp>
      <p:sp>
        <p:nvSpPr>
          <p:cNvPr id="150" name="Google Shape;150;p26"/>
          <p:cNvSpPr/>
          <p:nvPr/>
        </p:nvSpPr>
        <p:spPr>
          <a:xfrm>
            <a:off x="8175360" y="363473"/>
            <a:ext cx="908580" cy="908580"/>
          </a:xfrm>
          <a:custGeom>
            <a:rect b="b" l="l" r="r" t="t"/>
            <a:pathLst>
              <a:path extrusionOk="0" h="1817160" w="1817160">
                <a:moveTo>
                  <a:pt x="0" y="0"/>
                </a:moveTo>
                <a:lnTo>
                  <a:pt x="1817160" y="0"/>
                </a:lnTo>
                <a:lnTo>
                  <a:pt x="1817160" y="1817160"/>
                </a:lnTo>
                <a:lnTo>
                  <a:pt x="0" y="1817160"/>
                </a:lnTo>
                <a:lnTo>
                  <a:pt x="0" y="0"/>
                </a:lnTo>
                <a:close/>
              </a:path>
            </a:pathLst>
          </a:custGeom>
          <a:blipFill rotWithShape="1">
            <a:blip r:embed="rId7">
              <a:alphaModFix/>
            </a:blip>
            <a:stretch>
              <a:fillRect b="0" l="0" r="0" t="0"/>
            </a:stretch>
          </a:blipFill>
          <a:ln>
            <a:noFill/>
          </a:ln>
        </p:spPr>
      </p:sp>
      <p:sp>
        <p:nvSpPr>
          <p:cNvPr id="151" name="Google Shape;151;p26"/>
          <p:cNvSpPr txBox="1"/>
          <p:nvPr/>
        </p:nvSpPr>
        <p:spPr>
          <a:xfrm>
            <a:off x="3294181" y="1636809"/>
            <a:ext cx="2854468" cy="336775"/>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1" i="0" lang="en" sz="1900" u="none" cap="none" strike="noStrike">
                <a:solidFill>
                  <a:srgbClr val="1D1F1C"/>
                </a:solidFill>
                <a:latin typeface="Roboto"/>
                <a:ea typeface="Roboto"/>
                <a:cs typeface="Roboto"/>
                <a:sym typeface="Roboto"/>
              </a:rPr>
              <a:t>What This Paper Contains</a:t>
            </a:r>
            <a:endParaRPr sz="700"/>
          </a:p>
        </p:txBody>
      </p:sp>
      <p:sp>
        <p:nvSpPr>
          <p:cNvPr id="152" name="Google Shape;152;p26"/>
          <p:cNvSpPr txBox="1"/>
          <p:nvPr/>
        </p:nvSpPr>
        <p:spPr>
          <a:xfrm>
            <a:off x="1073149" y="2430784"/>
            <a:ext cx="7296532" cy="1786344"/>
          </a:xfrm>
          <a:prstGeom prst="rect">
            <a:avLst/>
          </a:prstGeom>
          <a:noFill/>
          <a:ln>
            <a:noFill/>
          </a:ln>
        </p:spPr>
        <p:txBody>
          <a:bodyPr anchorCtr="0" anchor="t" bIns="0" lIns="0" spcFirstLastPara="1" rIns="0" wrap="square" tIns="0">
            <a:spAutoFit/>
          </a:bodyPr>
          <a:lstStyle/>
          <a:p>
            <a:pPr indent="0" lvl="0" marL="0" marR="0" rtl="0" algn="ctr">
              <a:lnSpc>
                <a:spcPct val="140017"/>
              </a:lnSpc>
              <a:spcBef>
                <a:spcPts val="0"/>
              </a:spcBef>
              <a:spcAft>
                <a:spcPts val="0"/>
              </a:spcAft>
              <a:buNone/>
            </a:pPr>
            <a:r>
              <a:rPr b="0" i="0" lang="en" sz="1100" u="none" cap="none" strike="noStrike">
                <a:solidFill>
                  <a:srgbClr val="1D1F1C"/>
                </a:solidFill>
                <a:latin typeface="Roboto"/>
                <a:ea typeface="Roboto"/>
                <a:cs typeface="Roboto"/>
                <a:sym typeface="Roboto"/>
              </a:rPr>
              <a:t>This paper propose a simple yet effective approach to generating pun sentences.</a:t>
            </a:r>
            <a:endParaRPr sz="700"/>
          </a:p>
          <a:p>
            <a:pPr indent="0" lvl="0" marL="0" marR="0" rtl="0" algn="ctr">
              <a:lnSpc>
                <a:spcPct val="140017"/>
              </a:lnSpc>
              <a:spcBef>
                <a:spcPts val="0"/>
              </a:spcBef>
              <a:spcAft>
                <a:spcPts val="0"/>
              </a:spcAft>
              <a:buNone/>
            </a:pPr>
            <a:r>
              <a:rPr b="0" i="0" lang="en" sz="1100" u="none" cap="none" strike="noStrike">
                <a:solidFill>
                  <a:srgbClr val="1D1F1C"/>
                </a:solidFill>
                <a:latin typeface="Roboto"/>
                <a:ea typeface="Roboto"/>
                <a:cs typeface="Roboto"/>
                <a:sym typeface="Roboto"/>
              </a:rPr>
              <a:t>The approach outlined in the text is based on the idea that ambiguity in puns comes from the context rather</a:t>
            </a:r>
            <a:endParaRPr sz="700"/>
          </a:p>
          <a:p>
            <a:pPr indent="0" lvl="0" marL="0" marR="0" rtl="0" algn="ctr">
              <a:lnSpc>
                <a:spcPct val="140017"/>
              </a:lnSpc>
              <a:spcBef>
                <a:spcPts val="0"/>
              </a:spcBef>
              <a:spcAft>
                <a:spcPts val="0"/>
              </a:spcAft>
              <a:buNone/>
            </a:pPr>
            <a:r>
              <a:rPr b="0" i="0" lang="en" sz="1100" u="none" cap="none" strike="noStrike">
                <a:solidFill>
                  <a:srgbClr val="1D1F1C"/>
                </a:solidFill>
                <a:latin typeface="Roboto"/>
                <a:ea typeface="Roboto"/>
                <a:cs typeface="Roboto"/>
                <a:sym typeface="Roboto"/>
              </a:rPr>
              <a:t> than the pun word itself.</a:t>
            </a:r>
            <a:endParaRPr sz="700"/>
          </a:p>
          <a:p>
            <a:pPr indent="0" lvl="0" marL="0" marR="0" rtl="0" algn="ctr">
              <a:lnSpc>
                <a:spcPct val="140017"/>
              </a:lnSpc>
              <a:spcBef>
                <a:spcPts val="0"/>
              </a:spcBef>
              <a:spcAft>
                <a:spcPts val="0"/>
              </a:spcAft>
              <a:buNone/>
            </a:pPr>
            <a:r>
              <a:rPr b="0" i="0" lang="en" sz="1100" u="none" cap="none" strike="noStrike">
                <a:solidFill>
                  <a:srgbClr val="1D1F1C"/>
                </a:solidFill>
                <a:latin typeface="Roboto"/>
                <a:ea typeface="Roboto"/>
                <a:cs typeface="Roboto"/>
                <a:sym typeface="Roboto"/>
              </a:rPr>
              <a:t>This approach is inspired by humor theories that ambiguity comes from the context rather than the pun word itself.</a:t>
            </a:r>
            <a:endParaRPr sz="700"/>
          </a:p>
          <a:p>
            <a:pPr indent="0" lvl="0" marL="0" marR="0" rtl="0" algn="ctr">
              <a:lnSpc>
                <a:spcPct val="140017"/>
              </a:lnSpc>
              <a:spcBef>
                <a:spcPts val="0"/>
              </a:spcBef>
              <a:spcAft>
                <a:spcPts val="0"/>
              </a:spcAft>
              <a:buNone/>
            </a:pPr>
            <a:r>
              <a:rPr b="0" i="0" lang="en" sz="1100" u="none" cap="none" strike="noStrike">
                <a:solidFill>
                  <a:srgbClr val="1D1F1C"/>
                </a:solidFill>
                <a:latin typeface="Roboto"/>
                <a:ea typeface="Roboto"/>
                <a:cs typeface="Roboto"/>
                <a:sym typeface="Roboto"/>
              </a:rPr>
              <a:t>We utilize a reverse dictionary to identify unambiguous words to represent the pun and the alternative senses.</a:t>
            </a:r>
            <a:endParaRPr sz="700"/>
          </a:p>
          <a:p>
            <a:pPr indent="0" lvl="0" marL="0" marR="0" rtl="0" algn="ctr">
              <a:lnSpc>
                <a:spcPct val="140017"/>
              </a:lnSpc>
              <a:spcBef>
                <a:spcPts val="0"/>
              </a:spcBef>
              <a:spcAft>
                <a:spcPts val="0"/>
              </a:spcAft>
              <a:buNone/>
            </a:pPr>
            <a:r>
              <a:rPr b="0" i="0" lang="en" sz="1100" u="none" cap="none" strike="noStrike">
                <a:solidFill>
                  <a:srgbClr val="1D1F1C"/>
                </a:solidFill>
                <a:latin typeface="Roboto"/>
                <a:ea typeface="Roboto"/>
                <a:cs typeface="Roboto"/>
                <a:sym typeface="Roboto"/>
              </a:rPr>
              <a:t>      This paper also tells us that puns generate by incorporating context words from both senses</a:t>
            </a:r>
            <a:endParaRPr sz="700"/>
          </a:p>
          <a:p>
            <a:pPr indent="0" lvl="0" marL="0" marR="0" rtl="0" algn="ctr">
              <a:lnSpc>
                <a:spcPct val="140017"/>
              </a:lnSpc>
              <a:spcBef>
                <a:spcPts val="0"/>
              </a:spcBef>
              <a:spcAft>
                <a:spcPts val="0"/>
              </a:spcAft>
              <a:buNone/>
            </a:pPr>
            <a:r>
              <a:rPr b="0" i="0" lang="en" sz="1100" u="none" cap="none" strike="noStrike">
                <a:solidFill>
                  <a:srgbClr val="1D1F1C"/>
                </a:solidFill>
                <a:latin typeface="Roboto"/>
                <a:ea typeface="Roboto"/>
                <a:cs typeface="Roboto"/>
                <a:sym typeface="Roboto"/>
              </a:rPr>
              <a:t>The method mentioned in the paper outperforms well-crafted baselines and the state-of-the-art </a:t>
            </a:r>
            <a:endParaRPr sz="700"/>
          </a:p>
          <a:p>
            <a:pPr indent="0" lvl="0" marL="0" marR="0" rtl="0" algn="ctr">
              <a:lnSpc>
                <a:spcPct val="140017"/>
              </a:lnSpc>
              <a:spcBef>
                <a:spcPts val="0"/>
              </a:spcBef>
              <a:spcAft>
                <a:spcPts val="0"/>
              </a:spcAft>
              <a:buNone/>
            </a:pPr>
            <a:r>
              <a:rPr b="0" i="0" lang="en" sz="1100" u="none" cap="none" strike="noStrike">
                <a:solidFill>
                  <a:srgbClr val="1D1F1C"/>
                </a:solidFill>
                <a:latin typeface="Roboto"/>
                <a:ea typeface="Roboto"/>
                <a:cs typeface="Roboto"/>
                <a:sym typeface="Roboto"/>
              </a:rPr>
              <a:t>models by a large margin </a:t>
            </a:r>
            <a:endParaRPr sz="700"/>
          </a:p>
          <a:p>
            <a:pPr indent="0" lvl="0" marL="0" marR="0" rtl="0" algn="ctr">
              <a:lnSpc>
                <a:spcPct val="140018"/>
              </a:lnSpc>
              <a:spcBef>
                <a:spcPts val="0"/>
              </a:spcBef>
              <a:spcAft>
                <a:spcPts val="0"/>
              </a:spcAft>
              <a:buNone/>
            </a:pPr>
            <a:r>
              <a:rPr b="0" i="0" lang="en" sz="1100" u="none" cap="none" strike="noStrike">
                <a:solidFill>
                  <a:srgbClr val="1D1F1C"/>
                </a:solidFill>
                <a:latin typeface="Roboto"/>
                <a:ea typeface="Roboto"/>
                <a:cs typeface="Roboto"/>
                <a:sym typeface="Roboto"/>
              </a:rPr>
              <a:t>                                                                             </a:t>
            </a:r>
            <a:endParaRPr sz="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7A86E"/>
        </a:solidFill>
      </p:bgPr>
    </p:bg>
    <p:spTree>
      <p:nvGrpSpPr>
        <p:cNvPr id="156" name="Shape 156"/>
        <p:cNvGrpSpPr/>
        <p:nvPr/>
      </p:nvGrpSpPr>
      <p:grpSpPr>
        <a:xfrm>
          <a:off x="0" y="0"/>
          <a:ext cx="0" cy="0"/>
          <a:chOff x="0" y="0"/>
          <a:chExt cx="0" cy="0"/>
        </a:xfrm>
      </p:grpSpPr>
      <p:sp>
        <p:nvSpPr>
          <p:cNvPr id="157" name="Google Shape;157;p27"/>
          <p:cNvSpPr/>
          <p:nvPr/>
        </p:nvSpPr>
        <p:spPr>
          <a:xfrm>
            <a:off x="343764" y="514350"/>
            <a:ext cx="8524892" cy="3845889"/>
          </a:xfrm>
          <a:custGeom>
            <a:rect b="b" l="l" r="r" t="t"/>
            <a:pathLst>
              <a:path extrusionOk="0" h="7691777" w="17049783">
                <a:moveTo>
                  <a:pt x="0" y="0"/>
                </a:moveTo>
                <a:lnTo>
                  <a:pt x="17049784" y="0"/>
                </a:lnTo>
                <a:lnTo>
                  <a:pt x="17049784" y="7691777"/>
                </a:lnTo>
                <a:lnTo>
                  <a:pt x="0" y="7691777"/>
                </a:lnTo>
                <a:lnTo>
                  <a:pt x="0" y="0"/>
                </a:lnTo>
                <a:close/>
              </a:path>
            </a:pathLst>
          </a:custGeom>
          <a:blipFill rotWithShape="1">
            <a:blip r:embed="rId3">
              <a:alphaModFix/>
            </a:blip>
            <a:stretch>
              <a:fillRect b="0" l="0" r="0" t="0"/>
            </a:stretch>
          </a:blipFill>
          <a:ln>
            <a:noFill/>
          </a:ln>
        </p:spPr>
      </p:sp>
      <p:sp>
        <p:nvSpPr>
          <p:cNvPr id="158" name="Google Shape;158;p27"/>
          <p:cNvSpPr/>
          <p:nvPr/>
        </p:nvSpPr>
        <p:spPr>
          <a:xfrm>
            <a:off x="-766849" y="-392674"/>
            <a:ext cx="1533698" cy="2057400"/>
          </a:xfrm>
          <a:custGeom>
            <a:rect b="b" l="l" r="r" t="t"/>
            <a:pathLst>
              <a:path extrusionOk="0" h="4114800" w="3067396">
                <a:moveTo>
                  <a:pt x="0" y="0"/>
                </a:moveTo>
                <a:lnTo>
                  <a:pt x="3067396" y="0"/>
                </a:lnTo>
                <a:lnTo>
                  <a:pt x="3067396" y="4114800"/>
                </a:lnTo>
                <a:lnTo>
                  <a:pt x="0" y="4114800"/>
                </a:lnTo>
                <a:lnTo>
                  <a:pt x="0" y="0"/>
                </a:lnTo>
                <a:close/>
              </a:path>
            </a:pathLst>
          </a:custGeom>
          <a:blipFill rotWithShape="1">
            <a:blip r:embed="rId4">
              <a:alphaModFix/>
            </a:blip>
            <a:stretch>
              <a:fillRect b="0" l="0" r="0" t="0"/>
            </a:stretch>
          </a:blipFill>
          <a:ln>
            <a:noFill/>
          </a:ln>
        </p:spPr>
      </p:sp>
      <p:sp>
        <p:nvSpPr>
          <p:cNvPr id="159" name="Google Shape;159;p27"/>
          <p:cNvSpPr/>
          <p:nvPr/>
        </p:nvSpPr>
        <p:spPr>
          <a:xfrm>
            <a:off x="8208204" y="4360238"/>
            <a:ext cx="660452" cy="660453"/>
          </a:xfrm>
          <a:custGeom>
            <a:rect b="b" l="l" r="r" t="t"/>
            <a:pathLst>
              <a:path extrusionOk="0" h="1320905" w="1320905">
                <a:moveTo>
                  <a:pt x="0" y="0"/>
                </a:moveTo>
                <a:lnTo>
                  <a:pt x="1320906" y="0"/>
                </a:lnTo>
                <a:lnTo>
                  <a:pt x="1320906" y="1320905"/>
                </a:lnTo>
                <a:lnTo>
                  <a:pt x="0" y="1320905"/>
                </a:lnTo>
                <a:lnTo>
                  <a:pt x="0" y="0"/>
                </a:lnTo>
                <a:close/>
              </a:path>
            </a:pathLst>
          </a:custGeom>
          <a:blipFill rotWithShape="1">
            <a:blip r:embed="rId5">
              <a:alphaModFix/>
            </a:blip>
            <a:stretch>
              <a:fillRect b="0" l="0" r="0" t="0"/>
            </a:stretch>
          </a:blipFill>
          <a:ln>
            <a:noFill/>
          </a:ln>
        </p:spPr>
      </p:sp>
      <p:sp>
        <p:nvSpPr>
          <p:cNvPr id="160" name="Google Shape;160;p27"/>
          <p:cNvSpPr txBox="1"/>
          <p:nvPr/>
        </p:nvSpPr>
        <p:spPr>
          <a:xfrm>
            <a:off x="2394684" y="672492"/>
            <a:ext cx="4423200" cy="99750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0" i="0" lang="en" sz="2700" u="none" cap="none" strike="noStrike">
                <a:solidFill>
                  <a:srgbClr val="1D1F1C"/>
                </a:solidFill>
                <a:latin typeface="Arial"/>
                <a:ea typeface="Arial"/>
                <a:cs typeface="Arial"/>
                <a:sym typeface="Arial"/>
              </a:rPr>
              <a:t>WHAT IS AMBIPUN AND WHY ARE THEY USED </a:t>
            </a:r>
            <a:endParaRPr sz="100"/>
          </a:p>
        </p:txBody>
      </p:sp>
      <p:sp>
        <p:nvSpPr>
          <p:cNvPr id="161" name="Google Shape;161;p27"/>
          <p:cNvSpPr txBox="1"/>
          <p:nvPr/>
        </p:nvSpPr>
        <p:spPr>
          <a:xfrm>
            <a:off x="628338" y="2028172"/>
            <a:ext cx="8001313" cy="2154186"/>
          </a:xfrm>
          <a:prstGeom prst="rect">
            <a:avLst/>
          </a:prstGeom>
          <a:noFill/>
          <a:ln>
            <a:noFill/>
          </a:ln>
        </p:spPr>
        <p:txBody>
          <a:bodyPr anchorCtr="0" anchor="t" bIns="0" lIns="0" spcFirstLastPara="1" rIns="0" wrap="square" tIns="0">
            <a:spAutoFit/>
          </a:bodyPr>
          <a:lstStyle/>
          <a:p>
            <a:pPr indent="0" lvl="0" marL="0" marR="0" rtl="0" algn="just">
              <a:lnSpc>
                <a:spcPct val="140019"/>
              </a:lnSpc>
              <a:spcBef>
                <a:spcPts val="0"/>
              </a:spcBef>
              <a:spcAft>
                <a:spcPts val="0"/>
              </a:spcAft>
              <a:buNone/>
            </a:pPr>
            <a:r>
              <a:rPr b="0" i="0" lang="en" sz="1500" u="none" cap="none" strike="noStrike">
                <a:solidFill>
                  <a:srgbClr val="000000"/>
                </a:solidFill>
                <a:latin typeface="Roboto"/>
                <a:ea typeface="Roboto"/>
                <a:cs typeface="Roboto"/>
                <a:sym typeface="Roboto"/>
              </a:rPr>
              <a:t>Ambipun first produces a list of related concepts. Then utilize a reverse dictionary to identify unambiguous words to represent the pun and the alternative senses. Then it utilize one-shot GPT3 to generate context words and then generate puns incorporating context words from both senses. Computational humor has garnered interest in the NLP community. Here the problem of generating homographic puns is it gives two or more meanings of a word. Existing approaches are heavy-weighted and rely on non-pun sentences for training. We aim to generate puns by encouraging ambiguity through context words.</a:t>
            </a:r>
            <a:endParaRPr sz="700"/>
          </a:p>
          <a:p>
            <a:pPr indent="0" lvl="0" marL="0" marR="0" rtl="0" algn="just">
              <a:lnSpc>
                <a:spcPct val="140019"/>
              </a:lnSpc>
              <a:spcBef>
                <a:spcPts val="0"/>
              </a:spcBef>
              <a:spcAft>
                <a:spcPts val="0"/>
              </a:spcAft>
              <a:buNone/>
            </a:pPr>
            <a:r>
              <a:t/>
            </a:r>
            <a:endParaRPr b="0" i="0" sz="1500" u="none" cap="none" strike="noStrike">
              <a:solidFill>
                <a:srgbClr val="000000"/>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7A86E"/>
        </a:solidFill>
      </p:bgPr>
    </p:bg>
    <p:spTree>
      <p:nvGrpSpPr>
        <p:cNvPr id="165" name="Shape 165"/>
        <p:cNvGrpSpPr/>
        <p:nvPr/>
      </p:nvGrpSpPr>
      <p:grpSpPr>
        <a:xfrm>
          <a:off x="0" y="0"/>
          <a:ext cx="0" cy="0"/>
          <a:chOff x="0" y="0"/>
          <a:chExt cx="0" cy="0"/>
        </a:xfrm>
      </p:grpSpPr>
      <p:sp>
        <p:nvSpPr>
          <p:cNvPr id="166" name="Google Shape;166;p28"/>
          <p:cNvSpPr/>
          <p:nvPr/>
        </p:nvSpPr>
        <p:spPr>
          <a:xfrm>
            <a:off x="363832" y="1087655"/>
            <a:ext cx="8355143" cy="3309767"/>
          </a:xfrm>
          <a:custGeom>
            <a:rect b="b" l="l" r="r" t="t"/>
            <a:pathLst>
              <a:path extrusionOk="0" h="6619533" w="16710285">
                <a:moveTo>
                  <a:pt x="0" y="0"/>
                </a:moveTo>
                <a:lnTo>
                  <a:pt x="16710285" y="0"/>
                </a:lnTo>
                <a:lnTo>
                  <a:pt x="16710285" y="6619533"/>
                </a:lnTo>
                <a:lnTo>
                  <a:pt x="0" y="6619533"/>
                </a:lnTo>
                <a:lnTo>
                  <a:pt x="0" y="0"/>
                </a:lnTo>
                <a:close/>
              </a:path>
            </a:pathLst>
          </a:custGeom>
          <a:blipFill rotWithShape="1">
            <a:blip r:embed="rId3">
              <a:alphaModFix/>
            </a:blip>
            <a:stretch>
              <a:fillRect b="0" l="0" r="0" t="0"/>
            </a:stretch>
          </a:blipFill>
          <a:ln>
            <a:noFill/>
          </a:ln>
        </p:spPr>
      </p:sp>
      <p:sp>
        <p:nvSpPr>
          <p:cNvPr id="167" name="Google Shape;167;p28"/>
          <p:cNvSpPr/>
          <p:nvPr/>
        </p:nvSpPr>
        <p:spPr>
          <a:xfrm rot="-5400000">
            <a:off x="7491991" y="-567708"/>
            <a:ext cx="1699815" cy="2164116"/>
          </a:xfrm>
          <a:custGeom>
            <a:rect b="b" l="l" r="r" t="t"/>
            <a:pathLst>
              <a:path extrusionOk="0" h="4328232" w="3399629">
                <a:moveTo>
                  <a:pt x="0" y="0"/>
                </a:moveTo>
                <a:lnTo>
                  <a:pt x="3399629" y="0"/>
                </a:lnTo>
                <a:lnTo>
                  <a:pt x="3399629" y="4328232"/>
                </a:lnTo>
                <a:lnTo>
                  <a:pt x="0" y="4328232"/>
                </a:lnTo>
                <a:lnTo>
                  <a:pt x="0" y="0"/>
                </a:lnTo>
                <a:close/>
              </a:path>
            </a:pathLst>
          </a:custGeom>
          <a:blipFill rotWithShape="1">
            <a:blip r:embed="rId4">
              <a:alphaModFix/>
            </a:blip>
            <a:stretch>
              <a:fillRect b="0" l="0" r="0" t="0"/>
            </a:stretch>
          </a:blipFill>
          <a:ln>
            <a:noFill/>
          </a:ln>
        </p:spPr>
      </p:sp>
      <p:sp>
        <p:nvSpPr>
          <p:cNvPr id="168" name="Google Shape;168;p28"/>
          <p:cNvSpPr/>
          <p:nvPr/>
        </p:nvSpPr>
        <p:spPr>
          <a:xfrm>
            <a:off x="-404887" y="3306611"/>
            <a:ext cx="1537439" cy="2057400"/>
          </a:xfrm>
          <a:custGeom>
            <a:rect b="b" l="l" r="r" t="t"/>
            <a:pathLst>
              <a:path extrusionOk="0" h="4114800" w="3074878">
                <a:moveTo>
                  <a:pt x="0" y="0"/>
                </a:moveTo>
                <a:lnTo>
                  <a:pt x="3074878" y="0"/>
                </a:lnTo>
                <a:lnTo>
                  <a:pt x="3074878" y="4114800"/>
                </a:lnTo>
                <a:lnTo>
                  <a:pt x="0" y="4114800"/>
                </a:lnTo>
                <a:lnTo>
                  <a:pt x="0" y="0"/>
                </a:lnTo>
                <a:close/>
              </a:path>
            </a:pathLst>
          </a:custGeom>
          <a:blipFill rotWithShape="1">
            <a:blip r:embed="rId5">
              <a:alphaModFix/>
            </a:blip>
            <a:stretch>
              <a:fillRect b="0" l="0" r="0" t="0"/>
            </a:stretch>
          </a:blipFill>
          <a:ln>
            <a:noFill/>
          </a:ln>
        </p:spPr>
      </p:sp>
      <p:sp>
        <p:nvSpPr>
          <p:cNvPr id="169" name="Google Shape;169;p28"/>
          <p:cNvSpPr/>
          <p:nvPr/>
        </p:nvSpPr>
        <p:spPr>
          <a:xfrm>
            <a:off x="7389547" y="284360"/>
            <a:ext cx="847763" cy="847763"/>
          </a:xfrm>
          <a:custGeom>
            <a:rect b="b" l="l" r="r" t="t"/>
            <a:pathLst>
              <a:path extrusionOk="0" h="1695526" w="1695526">
                <a:moveTo>
                  <a:pt x="0" y="0"/>
                </a:moveTo>
                <a:lnTo>
                  <a:pt x="1695526" y="0"/>
                </a:lnTo>
                <a:lnTo>
                  <a:pt x="1695526" y="1695526"/>
                </a:lnTo>
                <a:lnTo>
                  <a:pt x="0" y="1695526"/>
                </a:lnTo>
                <a:lnTo>
                  <a:pt x="0" y="0"/>
                </a:lnTo>
                <a:close/>
              </a:path>
            </a:pathLst>
          </a:custGeom>
          <a:blipFill rotWithShape="1">
            <a:blip r:embed="rId6">
              <a:alphaModFix/>
            </a:blip>
            <a:stretch>
              <a:fillRect b="0" l="0" r="0" t="0"/>
            </a:stretch>
          </a:blipFill>
          <a:ln>
            <a:noFill/>
          </a:ln>
        </p:spPr>
      </p:sp>
      <p:sp>
        <p:nvSpPr>
          <p:cNvPr id="170" name="Google Shape;170;p28"/>
          <p:cNvSpPr txBox="1"/>
          <p:nvPr/>
        </p:nvSpPr>
        <p:spPr>
          <a:xfrm>
            <a:off x="128586" y="189110"/>
            <a:ext cx="7417104" cy="854075"/>
          </a:xfrm>
          <a:prstGeom prst="rect">
            <a:avLst/>
          </a:prstGeom>
          <a:noFill/>
          <a:ln>
            <a:noFill/>
          </a:ln>
        </p:spPr>
        <p:txBody>
          <a:bodyPr anchorCtr="0" anchor="t" bIns="0" lIns="0" spcFirstLastPara="1" rIns="0" wrap="square" tIns="0">
            <a:spAutoFit/>
          </a:bodyPr>
          <a:lstStyle/>
          <a:p>
            <a:pPr indent="0" lvl="0" marL="0" marR="0" rtl="0" algn="l">
              <a:lnSpc>
                <a:spcPct val="140004"/>
              </a:lnSpc>
              <a:spcBef>
                <a:spcPts val="0"/>
              </a:spcBef>
              <a:spcAft>
                <a:spcPts val="0"/>
              </a:spcAft>
              <a:buNone/>
            </a:pPr>
            <a:r>
              <a:rPr b="0" i="0" lang="en" sz="5000" u="none" cap="none" strike="noStrike">
                <a:solidFill>
                  <a:srgbClr val="1D1F1C"/>
                </a:solidFill>
                <a:latin typeface="Arial"/>
                <a:ea typeface="Arial"/>
                <a:cs typeface="Arial"/>
                <a:sym typeface="Arial"/>
              </a:rPr>
              <a:t>METHODOLOGY</a:t>
            </a:r>
            <a:endParaRPr sz="700"/>
          </a:p>
        </p:txBody>
      </p:sp>
      <p:sp>
        <p:nvSpPr>
          <p:cNvPr id="171" name="Google Shape;171;p28"/>
          <p:cNvSpPr txBox="1"/>
          <p:nvPr/>
        </p:nvSpPr>
        <p:spPr>
          <a:xfrm>
            <a:off x="945167" y="2766032"/>
            <a:ext cx="7684484" cy="928333"/>
          </a:xfrm>
          <a:prstGeom prst="rect">
            <a:avLst/>
          </a:prstGeom>
          <a:noFill/>
          <a:ln>
            <a:noFill/>
          </a:ln>
        </p:spPr>
        <p:txBody>
          <a:bodyPr anchorCtr="0" anchor="t" bIns="0" lIns="0" spcFirstLastPara="1" rIns="0" wrap="square" tIns="0">
            <a:spAutoFit/>
          </a:bodyPr>
          <a:lstStyle/>
          <a:p>
            <a:pPr indent="0" lvl="0" marL="0" marR="0" rtl="0" algn="ctr">
              <a:lnSpc>
                <a:spcPct val="140030"/>
              </a:lnSpc>
              <a:spcBef>
                <a:spcPts val="0"/>
              </a:spcBef>
              <a:spcAft>
                <a:spcPts val="0"/>
              </a:spcAft>
              <a:buNone/>
            </a:pPr>
            <a:r>
              <a:rPr b="0" i="0" lang="en" sz="1300" u="none" cap="none" strike="noStrike">
                <a:solidFill>
                  <a:srgbClr val="1D1F1C"/>
                </a:solidFill>
                <a:latin typeface="Roboto"/>
                <a:ea typeface="Roboto"/>
                <a:cs typeface="Roboto"/>
                <a:sym typeface="Roboto"/>
              </a:rPr>
              <a:t>The paper describes the methodology and motivation behind the approach, including the generation of related words, context word generation using different methods (extractive, similarity-based, and generative), candidate sentence generation using a keyword-to-sentence model, and humor classification using a BERT-based classifier.</a:t>
            </a:r>
            <a:endParaRPr sz="700"/>
          </a:p>
        </p:txBody>
      </p:sp>
      <p:sp>
        <p:nvSpPr>
          <p:cNvPr id="172" name="Google Shape;172;p28"/>
          <p:cNvSpPr txBox="1"/>
          <p:nvPr/>
        </p:nvSpPr>
        <p:spPr>
          <a:xfrm>
            <a:off x="-1046158" y="1473908"/>
            <a:ext cx="10190158" cy="853974"/>
          </a:xfrm>
          <a:prstGeom prst="rect">
            <a:avLst/>
          </a:prstGeom>
          <a:noFill/>
          <a:ln>
            <a:noFill/>
          </a:ln>
        </p:spPr>
        <p:txBody>
          <a:bodyPr anchorCtr="0" anchor="t" bIns="0" lIns="0" spcFirstLastPara="1" rIns="0" wrap="square" tIns="0">
            <a:spAutoFit/>
          </a:bodyPr>
          <a:lstStyle/>
          <a:p>
            <a:pPr indent="0" lvl="0" marL="0" marR="0" rtl="0" algn="ctr">
              <a:lnSpc>
                <a:spcPct val="140036"/>
              </a:lnSpc>
              <a:spcBef>
                <a:spcPts val="0"/>
              </a:spcBef>
              <a:spcAft>
                <a:spcPts val="0"/>
              </a:spcAft>
              <a:buNone/>
            </a:pPr>
            <a:r>
              <a:rPr b="0" i="0" lang="en" sz="1600" u="none" cap="none" strike="noStrike">
                <a:solidFill>
                  <a:srgbClr val="1D1F1C"/>
                </a:solidFill>
                <a:latin typeface="Roboto"/>
                <a:ea typeface="Roboto"/>
                <a:cs typeface="Roboto"/>
                <a:sym typeface="Roboto"/>
              </a:rPr>
              <a:t>               Method 1: Context-based Approach</a:t>
            </a:r>
            <a:endParaRPr sz="700"/>
          </a:p>
          <a:p>
            <a:pPr indent="0" lvl="0" marL="0" marR="0" rtl="0" algn="ctr">
              <a:lnSpc>
                <a:spcPct val="140036"/>
              </a:lnSpc>
              <a:spcBef>
                <a:spcPts val="0"/>
              </a:spcBef>
              <a:spcAft>
                <a:spcPts val="0"/>
              </a:spcAft>
              <a:buNone/>
            </a:pPr>
            <a:r>
              <a:rPr b="0" i="0" lang="en" sz="1600" u="none" cap="none" strike="noStrike">
                <a:solidFill>
                  <a:srgbClr val="1D1F1C"/>
                </a:solidFill>
                <a:latin typeface="Roboto"/>
                <a:ea typeface="Roboto"/>
                <a:cs typeface="Roboto"/>
                <a:sym typeface="Roboto"/>
              </a:rPr>
              <a:t>                      Method 2: Word2Vec Similarity                            Method 3: Generative Approach</a:t>
            </a:r>
            <a:endParaRPr sz="700"/>
          </a:p>
          <a:p>
            <a:pPr indent="0" lvl="0" marL="0" marR="0" rtl="0" algn="ctr">
              <a:lnSpc>
                <a:spcPct val="140036"/>
              </a:lnSpc>
              <a:spcBef>
                <a:spcPts val="0"/>
              </a:spcBef>
              <a:spcAft>
                <a:spcPts val="0"/>
              </a:spcAft>
              <a:buNone/>
            </a:pPr>
            <a:r>
              <a:rPr b="0" i="0" lang="en" sz="1600" u="none" cap="none" strike="noStrike">
                <a:solidFill>
                  <a:srgbClr val="000000"/>
                </a:solidFill>
                <a:latin typeface="Roboto"/>
                <a:ea typeface="Roboto"/>
                <a:cs typeface="Roboto"/>
                <a:sym typeface="Roboto"/>
              </a:rPr>
              <a:t>           </a:t>
            </a:r>
            <a:r>
              <a:rPr b="0" i="0" lang="en" sz="1600" u="none" cap="none" strike="noStrike">
                <a:solidFill>
                  <a:srgbClr val="1D1F1C"/>
                </a:solidFill>
                <a:latin typeface="Roboto"/>
                <a:ea typeface="Roboto"/>
                <a:cs typeface="Roboto"/>
                <a:sym typeface="Roboto"/>
              </a:rPr>
              <a:t>Method 4: Extractive Approach</a:t>
            </a:r>
            <a:endParaRPr sz="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7A86E"/>
        </a:solidFill>
      </p:bgPr>
    </p:bg>
    <p:spTree>
      <p:nvGrpSpPr>
        <p:cNvPr id="176" name="Shape 176"/>
        <p:cNvGrpSpPr/>
        <p:nvPr/>
      </p:nvGrpSpPr>
      <p:grpSpPr>
        <a:xfrm>
          <a:off x="0" y="0"/>
          <a:ext cx="0" cy="0"/>
          <a:chOff x="0" y="0"/>
          <a:chExt cx="0" cy="0"/>
        </a:xfrm>
      </p:grpSpPr>
      <p:sp>
        <p:nvSpPr>
          <p:cNvPr id="177" name="Google Shape;177;p29"/>
          <p:cNvSpPr/>
          <p:nvPr/>
        </p:nvSpPr>
        <p:spPr>
          <a:xfrm>
            <a:off x="505571" y="1364257"/>
            <a:ext cx="4066429" cy="1610856"/>
          </a:xfrm>
          <a:custGeom>
            <a:rect b="b" l="l" r="r" t="t"/>
            <a:pathLst>
              <a:path extrusionOk="0" h="3221712" w="8132858">
                <a:moveTo>
                  <a:pt x="0" y="0"/>
                </a:moveTo>
                <a:lnTo>
                  <a:pt x="8132858" y="0"/>
                </a:lnTo>
                <a:lnTo>
                  <a:pt x="8132858" y="3221712"/>
                </a:lnTo>
                <a:lnTo>
                  <a:pt x="0" y="3221712"/>
                </a:lnTo>
                <a:lnTo>
                  <a:pt x="0" y="0"/>
                </a:lnTo>
                <a:close/>
              </a:path>
            </a:pathLst>
          </a:custGeom>
          <a:blipFill rotWithShape="1">
            <a:blip r:embed="rId3">
              <a:alphaModFix/>
            </a:blip>
            <a:stretch>
              <a:fillRect b="0" l="0" r="0" t="0"/>
            </a:stretch>
          </a:blipFill>
          <a:ln>
            <a:noFill/>
          </a:ln>
        </p:spPr>
      </p:sp>
      <p:sp>
        <p:nvSpPr>
          <p:cNvPr id="178" name="Google Shape;178;p29"/>
          <p:cNvSpPr/>
          <p:nvPr/>
        </p:nvSpPr>
        <p:spPr>
          <a:xfrm>
            <a:off x="4572000" y="2931326"/>
            <a:ext cx="4285972" cy="1697825"/>
          </a:xfrm>
          <a:custGeom>
            <a:rect b="b" l="l" r="r" t="t"/>
            <a:pathLst>
              <a:path extrusionOk="0" h="3395649" w="8571944">
                <a:moveTo>
                  <a:pt x="0" y="0"/>
                </a:moveTo>
                <a:lnTo>
                  <a:pt x="8571944" y="0"/>
                </a:lnTo>
                <a:lnTo>
                  <a:pt x="8571944" y="3395649"/>
                </a:lnTo>
                <a:lnTo>
                  <a:pt x="0" y="3395649"/>
                </a:lnTo>
                <a:lnTo>
                  <a:pt x="0" y="0"/>
                </a:lnTo>
                <a:close/>
              </a:path>
            </a:pathLst>
          </a:custGeom>
          <a:blipFill rotWithShape="1">
            <a:blip r:embed="rId3">
              <a:alphaModFix/>
            </a:blip>
            <a:stretch>
              <a:fillRect b="0" l="0" r="0" t="0"/>
            </a:stretch>
          </a:blipFill>
          <a:ln>
            <a:noFill/>
          </a:ln>
        </p:spPr>
      </p:sp>
      <p:sp>
        <p:nvSpPr>
          <p:cNvPr id="179" name="Google Shape;179;p29"/>
          <p:cNvSpPr/>
          <p:nvPr/>
        </p:nvSpPr>
        <p:spPr>
          <a:xfrm rot="-5400000">
            <a:off x="7491991" y="-567708"/>
            <a:ext cx="1699815" cy="2164116"/>
          </a:xfrm>
          <a:custGeom>
            <a:rect b="b" l="l" r="r" t="t"/>
            <a:pathLst>
              <a:path extrusionOk="0" h="4328232" w="3399629">
                <a:moveTo>
                  <a:pt x="0" y="0"/>
                </a:moveTo>
                <a:lnTo>
                  <a:pt x="3399629" y="0"/>
                </a:lnTo>
                <a:lnTo>
                  <a:pt x="3399629" y="4328232"/>
                </a:lnTo>
                <a:lnTo>
                  <a:pt x="0" y="4328232"/>
                </a:lnTo>
                <a:lnTo>
                  <a:pt x="0" y="0"/>
                </a:lnTo>
                <a:close/>
              </a:path>
            </a:pathLst>
          </a:custGeom>
          <a:blipFill rotWithShape="1">
            <a:blip r:embed="rId4">
              <a:alphaModFix/>
            </a:blip>
            <a:stretch>
              <a:fillRect b="0" l="0" r="0" t="0"/>
            </a:stretch>
          </a:blipFill>
          <a:ln>
            <a:noFill/>
          </a:ln>
        </p:spPr>
      </p:sp>
      <p:sp>
        <p:nvSpPr>
          <p:cNvPr id="180" name="Google Shape;180;p29"/>
          <p:cNvSpPr/>
          <p:nvPr/>
        </p:nvSpPr>
        <p:spPr>
          <a:xfrm>
            <a:off x="-404887" y="3306611"/>
            <a:ext cx="1537439" cy="2057400"/>
          </a:xfrm>
          <a:custGeom>
            <a:rect b="b" l="l" r="r" t="t"/>
            <a:pathLst>
              <a:path extrusionOk="0" h="4114800" w="3074878">
                <a:moveTo>
                  <a:pt x="0" y="0"/>
                </a:moveTo>
                <a:lnTo>
                  <a:pt x="3074878" y="0"/>
                </a:lnTo>
                <a:lnTo>
                  <a:pt x="3074878" y="4114800"/>
                </a:lnTo>
                <a:lnTo>
                  <a:pt x="0" y="4114800"/>
                </a:lnTo>
                <a:lnTo>
                  <a:pt x="0" y="0"/>
                </a:lnTo>
                <a:close/>
              </a:path>
            </a:pathLst>
          </a:custGeom>
          <a:blipFill rotWithShape="1">
            <a:blip r:embed="rId5">
              <a:alphaModFix/>
            </a:blip>
            <a:stretch>
              <a:fillRect b="0" l="0" r="0" t="0"/>
            </a:stretch>
          </a:blipFill>
          <a:ln>
            <a:noFill/>
          </a:ln>
        </p:spPr>
      </p:sp>
      <p:sp>
        <p:nvSpPr>
          <p:cNvPr id="181" name="Google Shape;181;p29"/>
          <p:cNvSpPr/>
          <p:nvPr/>
        </p:nvSpPr>
        <p:spPr>
          <a:xfrm>
            <a:off x="7404759" y="203156"/>
            <a:ext cx="1012501" cy="1012501"/>
          </a:xfrm>
          <a:custGeom>
            <a:rect b="b" l="l" r="r" t="t"/>
            <a:pathLst>
              <a:path extrusionOk="0" h="2025001" w="2025001">
                <a:moveTo>
                  <a:pt x="0" y="0"/>
                </a:moveTo>
                <a:lnTo>
                  <a:pt x="2025001" y="0"/>
                </a:lnTo>
                <a:lnTo>
                  <a:pt x="2025001" y="2025001"/>
                </a:lnTo>
                <a:lnTo>
                  <a:pt x="0" y="2025001"/>
                </a:lnTo>
                <a:lnTo>
                  <a:pt x="0" y="0"/>
                </a:lnTo>
                <a:close/>
              </a:path>
            </a:pathLst>
          </a:custGeom>
          <a:blipFill rotWithShape="1">
            <a:blip r:embed="rId6">
              <a:alphaModFix/>
            </a:blip>
            <a:stretch>
              <a:fillRect b="0" l="0" r="0" t="0"/>
            </a:stretch>
          </a:blipFill>
          <a:ln>
            <a:noFill/>
          </a:ln>
        </p:spPr>
      </p:sp>
      <p:sp>
        <p:nvSpPr>
          <p:cNvPr id="182" name="Google Shape;182;p29"/>
          <p:cNvSpPr txBox="1"/>
          <p:nvPr/>
        </p:nvSpPr>
        <p:spPr>
          <a:xfrm>
            <a:off x="606704" y="442401"/>
            <a:ext cx="4847100" cy="569400"/>
          </a:xfrm>
          <a:prstGeom prst="rect">
            <a:avLst/>
          </a:prstGeom>
          <a:noFill/>
          <a:ln>
            <a:noFill/>
          </a:ln>
        </p:spPr>
        <p:txBody>
          <a:bodyPr anchorCtr="0" anchor="t" bIns="0" lIns="0" spcFirstLastPara="1" rIns="0" wrap="square" tIns="0">
            <a:spAutoFit/>
          </a:bodyPr>
          <a:lstStyle/>
          <a:p>
            <a:pPr indent="0" lvl="0" marL="0" marR="0" rtl="0" algn="l">
              <a:lnSpc>
                <a:spcPct val="140004"/>
              </a:lnSpc>
              <a:spcBef>
                <a:spcPts val="0"/>
              </a:spcBef>
              <a:spcAft>
                <a:spcPts val="0"/>
              </a:spcAft>
              <a:buNone/>
            </a:pPr>
            <a:r>
              <a:rPr b="0" i="0" lang="en" sz="3700" u="none" cap="none" strike="noStrike">
                <a:solidFill>
                  <a:srgbClr val="1D1F1C"/>
                </a:solidFill>
                <a:latin typeface="Arial"/>
                <a:ea typeface="Arial"/>
                <a:cs typeface="Arial"/>
                <a:sym typeface="Arial"/>
              </a:rPr>
              <a:t>DATASET </a:t>
            </a:r>
            <a:endParaRPr sz="100"/>
          </a:p>
        </p:txBody>
      </p:sp>
      <p:sp>
        <p:nvSpPr>
          <p:cNvPr id="183" name="Google Shape;183;p29"/>
          <p:cNvSpPr txBox="1"/>
          <p:nvPr/>
        </p:nvSpPr>
        <p:spPr>
          <a:xfrm>
            <a:off x="830726" y="1374100"/>
            <a:ext cx="3626967" cy="1487068"/>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0" i="0" lang="en" sz="1400" u="none" cap="none" strike="noStrike">
                <a:solidFill>
                  <a:srgbClr val="000000"/>
                </a:solidFill>
                <a:latin typeface="Roboto"/>
                <a:ea typeface="Roboto"/>
                <a:cs typeface="Roboto"/>
                <a:sym typeface="Roboto"/>
              </a:rPr>
              <a:t> Training on One Billion word dataset for context word generation.Using ColBERT dataset for humor classification and candidate generation. Evaluation dataset from SemEval 2017 Task 7</a:t>
            </a:r>
            <a:endParaRPr sz="700"/>
          </a:p>
          <a:p>
            <a:pPr indent="0" lvl="0" marL="0" marR="0" rtl="0" algn="l">
              <a:lnSpc>
                <a:spcPct val="167877"/>
              </a:lnSpc>
              <a:spcBef>
                <a:spcPts val="0"/>
              </a:spcBef>
              <a:spcAft>
                <a:spcPts val="0"/>
              </a:spcAft>
              <a:buNone/>
            </a:pPr>
            <a:r>
              <a:t/>
            </a:r>
            <a:endParaRPr b="0" i="0" sz="1400" u="none" cap="none" strike="noStrike">
              <a:solidFill>
                <a:srgbClr val="000000"/>
              </a:solidFill>
              <a:latin typeface="Roboto"/>
              <a:ea typeface="Roboto"/>
              <a:cs typeface="Roboto"/>
              <a:sym typeface="Roboto"/>
            </a:endParaRPr>
          </a:p>
        </p:txBody>
      </p:sp>
      <p:sp>
        <p:nvSpPr>
          <p:cNvPr id="184" name="Google Shape;184;p29"/>
          <p:cNvSpPr txBox="1"/>
          <p:nvPr/>
        </p:nvSpPr>
        <p:spPr>
          <a:xfrm>
            <a:off x="5024873" y="2935308"/>
            <a:ext cx="3516464" cy="1400003"/>
          </a:xfrm>
          <a:prstGeom prst="rect">
            <a:avLst/>
          </a:prstGeom>
          <a:noFill/>
          <a:ln>
            <a:noFill/>
          </a:ln>
        </p:spPr>
        <p:txBody>
          <a:bodyPr anchorCtr="0" anchor="t" bIns="0" lIns="0" spcFirstLastPara="1" rIns="0" wrap="square" tIns="0">
            <a:spAutoFit/>
          </a:bodyPr>
          <a:lstStyle/>
          <a:p>
            <a:pPr indent="0" lvl="0" marL="0" marR="0" rtl="0" algn="l">
              <a:lnSpc>
                <a:spcPct val="139991"/>
              </a:lnSpc>
              <a:spcBef>
                <a:spcPts val="0"/>
              </a:spcBef>
              <a:spcAft>
                <a:spcPts val="0"/>
              </a:spcAft>
              <a:buNone/>
            </a:pPr>
            <a:r>
              <a:rPr b="0" i="0" lang="en" sz="1100" u="none" cap="none" strike="noStrike">
                <a:solidFill>
                  <a:srgbClr val="000000"/>
                </a:solidFill>
                <a:latin typeface="Roboto"/>
                <a:ea typeface="Roboto"/>
                <a:cs typeface="Roboto"/>
                <a:sym typeface="Roboto"/>
              </a:rPr>
              <a:t>In the paper the authors compare their method to various baselines, including a neural pun model, Pun-GAN, and few-shot GPT-3. They also evaluate the results using automatic evaluation metrics and human evaluation through Amazon Mechanical Turk. The results show that their method outperforms the baselines in terms of success rate and funniness</a:t>
            </a:r>
            <a:endParaRPr sz="700"/>
          </a:p>
        </p:txBody>
      </p:sp>
      <p:sp>
        <p:nvSpPr>
          <p:cNvPr id="185" name="Google Shape;185;p29"/>
          <p:cNvSpPr txBox="1"/>
          <p:nvPr/>
        </p:nvSpPr>
        <p:spPr>
          <a:xfrm>
            <a:off x="1728275" y="3481225"/>
            <a:ext cx="2347200" cy="415500"/>
          </a:xfrm>
          <a:prstGeom prst="rect">
            <a:avLst/>
          </a:prstGeom>
          <a:noFill/>
          <a:ln>
            <a:noFill/>
          </a:ln>
        </p:spPr>
        <p:txBody>
          <a:bodyPr anchorCtr="0" anchor="t" bIns="0" lIns="0" spcFirstLastPara="1" rIns="0" wrap="square" tIns="0">
            <a:spAutoFit/>
          </a:bodyPr>
          <a:lstStyle/>
          <a:p>
            <a:pPr indent="0" lvl="0" marL="0" marR="0" rtl="0" algn="l">
              <a:lnSpc>
                <a:spcPct val="140004"/>
              </a:lnSpc>
              <a:spcBef>
                <a:spcPts val="0"/>
              </a:spcBef>
              <a:spcAft>
                <a:spcPts val="0"/>
              </a:spcAft>
              <a:buNone/>
            </a:pPr>
            <a:r>
              <a:rPr b="0" i="0" lang="en" sz="2700" u="none" cap="none" strike="noStrike">
                <a:solidFill>
                  <a:srgbClr val="1D1F1C"/>
                </a:solidFill>
                <a:latin typeface="Arial"/>
                <a:ea typeface="Arial"/>
                <a:cs typeface="Arial"/>
                <a:sym typeface="Arial"/>
              </a:rPr>
              <a:t>COMPARISON </a:t>
            </a:r>
            <a:endParaRPr sz="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7A86E"/>
        </a:solidFill>
      </p:bgPr>
    </p:bg>
    <p:spTree>
      <p:nvGrpSpPr>
        <p:cNvPr id="189" name="Shape 189"/>
        <p:cNvGrpSpPr/>
        <p:nvPr/>
      </p:nvGrpSpPr>
      <p:grpSpPr>
        <a:xfrm>
          <a:off x="0" y="0"/>
          <a:ext cx="0" cy="0"/>
          <a:chOff x="0" y="0"/>
          <a:chExt cx="0" cy="0"/>
        </a:xfrm>
      </p:grpSpPr>
      <p:sp>
        <p:nvSpPr>
          <p:cNvPr id="190" name="Google Shape;190;p30"/>
          <p:cNvSpPr txBox="1"/>
          <p:nvPr/>
        </p:nvSpPr>
        <p:spPr>
          <a:xfrm>
            <a:off x="-1169858" y="1173152"/>
            <a:ext cx="11352300" cy="384900"/>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lang="en" sz="2500">
                <a:solidFill>
                  <a:srgbClr val="1D1F1C"/>
                </a:solidFill>
              </a:rPr>
              <a:t>      </a:t>
            </a:r>
            <a:r>
              <a:rPr b="0" i="0" lang="en" sz="2500" u="none" cap="none" strike="noStrike">
                <a:solidFill>
                  <a:srgbClr val="1D1F1C"/>
                </a:solidFill>
                <a:latin typeface="Arial"/>
                <a:ea typeface="Arial"/>
                <a:cs typeface="Arial"/>
                <a:sym typeface="Arial"/>
              </a:rPr>
              <a:t>CASE STUDY                        RESULT ANALYSIS</a:t>
            </a:r>
            <a:endParaRPr sz="300"/>
          </a:p>
        </p:txBody>
      </p:sp>
      <p:sp>
        <p:nvSpPr>
          <p:cNvPr id="191" name="Google Shape;191;p30"/>
          <p:cNvSpPr/>
          <p:nvPr/>
        </p:nvSpPr>
        <p:spPr>
          <a:xfrm rot="-5400000">
            <a:off x="7267602" y="3672643"/>
            <a:ext cx="2050976" cy="2611196"/>
          </a:xfrm>
          <a:custGeom>
            <a:rect b="b" l="l" r="r" t="t"/>
            <a:pathLst>
              <a:path extrusionOk="0" h="5222393" w="4101952">
                <a:moveTo>
                  <a:pt x="0" y="0"/>
                </a:moveTo>
                <a:lnTo>
                  <a:pt x="4101952" y="0"/>
                </a:lnTo>
                <a:lnTo>
                  <a:pt x="4101952" y="5222393"/>
                </a:lnTo>
                <a:lnTo>
                  <a:pt x="0" y="5222393"/>
                </a:lnTo>
                <a:lnTo>
                  <a:pt x="0" y="0"/>
                </a:lnTo>
                <a:close/>
              </a:path>
            </a:pathLst>
          </a:custGeom>
          <a:blipFill rotWithShape="1">
            <a:blip r:embed="rId3">
              <a:alphaModFix/>
            </a:blip>
            <a:stretch>
              <a:fillRect b="0" l="0" r="0" t="0"/>
            </a:stretch>
          </a:blipFill>
          <a:ln>
            <a:noFill/>
          </a:ln>
        </p:spPr>
      </p:sp>
      <p:sp>
        <p:nvSpPr>
          <p:cNvPr id="192" name="Google Shape;192;p30"/>
          <p:cNvSpPr/>
          <p:nvPr/>
        </p:nvSpPr>
        <p:spPr>
          <a:xfrm rot="-5400000">
            <a:off x="-511138" y="-791248"/>
            <a:ext cx="2050976" cy="2611197"/>
          </a:xfrm>
          <a:custGeom>
            <a:rect b="b" l="l" r="r" t="t"/>
            <a:pathLst>
              <a:path extrusionOk="0" h="5222393" w="4101952">
                <a:moveTo>
                  <a:pt x="0" y="0"/>
                </a:moveTo>
                <a:lnTo>
                  <a:pt x="4101952" y="0"/>
                </a:lnTo>
                <a:lnTo>
                  <a:pt x="4101952" y="5222392"/>
                </a:lnTo>
                <a:lnTo>
                  <a:pt x="0" y="5222392"/>
                </a:lnTo>
                <a:lnTo>
                  <a:pt x="0" y="0"/>
                </a:lnTo>
                <a:close/>
              </a:path>
            </a:pathLst>
          </a:custGeom>
          <a:blipFill rotWithShape="1">
            <a:blip r:embed="rId3">
              <a:alphaModFix/>
            </a:blip>
            <a:stretch>
              <a:fillRect b="0" l="0" r="0" t="0"/>
            </a:stretch>
          </a:blipFill>
          <a:ln>
            <a:noFill/>
          </a:ln>
        </p:spPr>
      </p:sp>
      <p:grpSp>
        <p:nvGrpSpPr>
          <p:cNvPr id="193" name="Google Shape;193;p30"/>
          <p:cNvGrpSpPr/>
          <p:nvPr/>
        </p:nvGrpSpPr>
        <p:grpSpPr>
          <a:xfrm>
            <a:off x="272940" y="1839479"/>
            <a:ext cx="4178019" cy="1745236"/>
            <a:chOff x="0" y="-57150"/>
            <a:chExt cx="2200767" cy="919301"/>
          </a:xfrm>
        </p:grpSpPr>
        <p:sp>
          <p:nvSpPr>
            <p:cNvPr id="194" name="Google Shape;194;p30"/>
            <p:cNvSpPr/>
            <p:nvPr/>
          </p:nvSpPr>
          <p:spPr>
            <a:xfrm>
              <a:off x="0" y="0"/>
              <a:ext cx="2200767" cy="862151"/>
            </a:xfrm>
            <a:custGeom>
              <a:rect b="b" l="l" r="r" t="t"/>
              <a:pathLst>
                <a:path extrusionOk="0" h="862151" w="2200767">
                  <a:moveTo>
                    <a:pt x="47252" y="0"/>
                  </a:moveTo>
                  <a:lnTo>
                    <a:pt x="2153515" y="0"/>
                  </a:lnTo>
                  <a:cubicBezTo>
                    <a:pt x="2166047" y="0"/>
                    <a:pt x="2178066" y="4978"/>
                    <a:pt x="2186927" y="13840"/>
                  </a:cubicBezTo>
                  <a:cubicBezTo>
                    <a:pt x="2195788" y="22701"/>
                    <a:pt x="2200767" y="34720"/>
                    <a:pt x="2200767" y="47252"/>
                  </a:cubicBezTo>
                  <a:lnTo>
                    <a:pt x="2200767" y="814899"/>
                  </a:lnTo>
                  <a:cubicBezTo>
                    <a:pt x="2200767" y="840996"/>
                    <a:pt x="2179612" y="862151"/>
                    <a:pt x="2153515" y="862151"/>
                  </a:cubicBezTo>
                  <a:lnTo>
                    <a:pt x="47252" y="862151"/>
                  </a:lnTo>
                  <a:cubicBezTo>
                    <a:pt x="21155" y="862151"/>
                    <a:pt x="0" y="840996"/>
                    <a:pt x="0" y="814899"/>
                  </a:cubicBezTo>
                  <a:lnTo>
                    <a:pt x="0" y="47252"/>
                  </a:lnTo>
                  <a:cubicBezTo>
                    <a:pt x="0" y="21155"/>
                    <a:pt x="21155" y="0"/>
                    <a:pt x="47252" y="0"/>
                  </a:cubicBezTo>
                  <a:close/>
                </a:path>
              </a:pathLst>
            </a:custGeom>
            <a:solidFill>
              <a:srgbClr val="A64B2A"/>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95" name="Google Shape;195;p30"/>
            <p:cNvSpPr txBox="1"/>
            <p:nvPr/>
          </p:nvSpPr>
          <p:spPr>
            <a:xfrm>
              <a:off x="0" y="-57150"/>
              <a:ext cx="812800" cy="869950"/>
            </a:xfrm>
            <a:prstGeom prst="rect">
              <a:avLst/>
            </a:prstGeom>
            <a:noFill/>
            <a:ln>
              <a:noFill/>
            </a:ln>
          </p:spPr>
          <p:txBody>
            <a:bodyPr anchorCtr="0" anchor="ctr" bIns="25400" lIns="25400" spcFirstLastPara="1" rIns="25400" wrap="square" tIns="25400">
              <a:noAutofit/>
            </a:bodyPr>
            <a:lstStyle/>
            <a:p>
              <a:pPr indent="0" lvl="0" marL="0" marR="0" rtl="0" algn="ctr">
                <a:lnSpc>
                  <a:spcPct val="194444"/>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96" name="Google Shape;196;p30"/>
          <p:cNvGrpSpPr/>
          <p:nvPr/>
        </p:nvGrpSpPr>
        <p:grpSpPr>
          <a:xfrm>
            <a:off x="4506365" y="1839479"/>
            <a:ext cx="4466271" cy="1745236"/>
            <a:chOff x="0" y="-57150"/>
            <a:chExt cx="2352604" cy="919301"/>
          </a:xfrm>
        </p:grpSpPr>
        <p:sp>
          <p:nvSpPr>
            <p:cNvPr id="197" name="Google Shape;197;p30"/>
            <p:cNvSpPr/>
            <p:nvPr/>
          </p:nvSpPr>
          <p:spPr>
            <a:xfrm>
              <a:off x="0" y="0"/>
              <a:ext cx="2352604" cy="862151"/>
            </a:xfrm>
            <a:custGeom>
              <a:rect b="b" l="l" r="r" t="t"/>
              <a:pathLst>
                <a:path extrusionOk="0" h="862151" w="2352604">
                  <a:moveTo>
                    <a:pt x="44202" y="0"/>
                  </a:moveTo>
                  <a:lnTo>
                    <a:pt x="2308402" y="0"/>
                  </a:lnTo>
                  <a:cubicBezTo>
                    <a:pt x="2320125" y="0"/>
                    <a:pt x="2331368" y="4657"/>
                    <a:pt x="2339658" y="12947"/>
                  </a:cubicBezTo>
                  <a:cubicBezTo>
                    <a:pt x="2347947" y="21236"/>
                    <a:pt x="2352604" y="32479"/>
                    <a:pt x="2352604" y="44202"/>
                  </a:cubicBezTo>
                  <a:lnTo>
                    <a:pt x="2352604" y="817949"/>
                  </a:lnTo>
                  <a:cubicBezTo>
                    <a:pt x="2352604" y="829672"/>
                    <a:pt x="2347947" y="840915"/>
                    <a:pt x="2339658" y="849205"/>
                  </a:cubicBezTo>
                  <a:cubicBezTo>
                    <a:pt x="2331368" y="857494"/>
                    <a:pt x="2320125" y="862151"/>
                    <a:pt x="2308402" y="862151"/>
                  </a:cubicBezTo>
                  <a:lnTo>
                    <a:pt x="44202" y="862151"/>
                  </a:lnTo>
                  <a:cubicBezTo>
                    <a:pt x="32479" y="862151"/>
                    <a:pt x="21236" y="857494"/>
                    <a:pt x="12947" y="849205"/>
                  </a:cubicBezTo>
                  <a:cubicBezTo>
                    <a:pt x="4657" y="840915"/>
                    <a:pt x="0" y="829672"/>
                    <a:pt x="0" y="817949"/>
                  </a:cubicBezTo>
                  <a:lnTo>
                    <a:pt x="0" y="44202"/>
                  </a:lnTo>
                  <a:cubicBezTo>
                    <a:pt x="0" y="32479"/>
                    <a:pt x="4657" y="21236"/>
                    <a:pt x="12947" y="12947"/>
                  </a:cubicBezTo>
                  <a:cubicBezTo>
                    <a:pt x="21236" y="4657"/>
                    <a:pt x="32479" y="0"/>
                    <a:pt x="44202" y="0"/>
                  </a:cubicBezTo>
                  <a:close/>
                </a:path>
              </a:pathLst>
            </a:custGeom>
            <a:solidFill>
              <a:srgbClr val="A64B2A"/>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98" name="Google Shape;198;p30"/>
            <p:cNvSpPr txBox="1"/>
            <p:nvPr/>
          </p:nvSpPr>
          <p:spPr>
            <a:xfrm>
              <a:off x="0" y="-57150"/>
              <a:ext cx="812800" cy="869950"/>
            </a:xfrm>
            <a:prstGeom prst="rect">
              <a:avLst/>
            </a:prstGeom>
            <a:noFill/>
            <a:ln>
              <a:noFill/>
            </a:ln>
          </p:spPr>
          <p:txBody>
            <a:bodyPr anchorCtr="0" anchor="ctr" bIns="25400" lIns="25400" spcFirstLastPara="1" rIns="25400" wrap="square" tIns="25400">
              <a:noAutofit/>
            </a:bodyPr>
            <a:lstStyle/>
            <a:p>
              <a:pPr indent="0" lvl="0" marL="0" marR="0" rtl="0" algn="ctr">
                <a:lnSpc>
                  <a:spcPct val="194444"/>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99" name="Google Shape;199;p30"/>
          <p:cNvGrpSpPr/>
          <p:nvPr/>
        </p:nvGrpSpPr>
        <p:grpSpPr>
          <a:xfrm>
            <a:off x="7975135" y="71978"/>
            <a:ext cx="995271" cy="1058311"/>
            <a:chOff x="1813" y="-47625"/>
            <a:chExt cx="809173" cy="860425"/>
          </a:xfrm>
        </p:grpSpPr>
        <p:sp>
          <p:nvSpPr>
            <p:cNvPr id="200" name="Google Shape;200;p30"/>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A64B2A"/>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01" name="Google Shape;201;p30"/>
            <p:cNvSpPr txBox="1"/>
            <p:nvPr/>
          </p:nvSpPr>
          <p:spPr>
            <a:xfrm>
              <a:off x="76200" y="-47625"/>
              <a:ext cx="660400" cy="784225"/>
            </a:xfrm>
            <a:prstGeom prst="rect">
              <a:avLst/>
            </a:prstGeom>
            <a:noFill/>
            <a:ln>
              <a:noFill/>
            </a:ln>
          </p:spPr>
          <p:txBody>
            <a:bodyPr anchorCtr="0" anchor="ctr" bIns="25400" lIns="25400" spcFirstLastPara="1" rIns="25400" wrap="square" tIns="25400">
              <a:noAutofit/>
            </a:bodyPr>
            <a:lstStyle/>
            <a:p>
              <a:pPr indent="0" lvl="0" marL="0" marR="0" rtl="0" algn="ctr">
                <a:lnSpc>
                  <a:spcPct val="140000"/>
                </a:lnSpc>
                <a:spcBef>
                  <a:spcPts val="0"/>
                </a:spcBef>
                <a:spcAft>
                  <a:spcPts val="0"/>
                </a:spcAft>
                <a:buNone/>
              </a:pPr>
              <a:r>
                <a:rPr b="0" i="0" lang="en" sz="3000" u="none" cap="none" strike="noStrike">
                  <a:solidFill>
                    <a:srgbClr val="1D1F1C"/>
                  </a:solidFill>
                  <a:latin typeface="Roboto"/>
                  <a:ea typeface="Roboto"/>
                  <a:cs typeface="Roboto"/>
                  <a:sym typeface="Roboto"/>
                </a:rPr>
                <a:t>6</a:t>
              </a:r>
              <a:endParaRPr sz="700"/>
            </a:p>
          </p:txBody>
        </p:sp>
      </p:grpSp>
      <p:sp>
        <p:nvSpPr>
          <p:cNvPr id="202" name="Google Shape;202;p30"/>
          <p:cNvSpPr txBox="1"/>
          <p:nvPr/>
        </p:nvSpPr>
        <p:spPr>
          <a:xfrm>
            <a:off x="4572000" y="2048131"/>
            <a:ext cx="4313428" cy="1650287"/>
          </a:xfrm>
          <a:prstGeom prst="rect">
            <a:avLst/>
          </a:prstGeom>
          <a:noFill/>
          <a:ln>
            <a:noFill/>
          </a:ln>
        </p:spPr>
        <p:txBody>
          <a:bodyPr anchorCtr="0" anchor="t" bIns="0" lIns="0" spcFirstLastPara="1" rIns="0" wrap="square" tIns="0">
            <a:spAutoFit/>
          </a:bodyPr>
          <a:lstStyle/>
          <a:p>
            <a:pPr indent="0" lvl="0" marL="0" marR="0" rtl="0" algn="just">
              <a:lnSpc>
                <a:spcPct val="140007"/>
              </a:lnSpc>
              <a:spcBef>
                <a:spcPts val="0"/>
              </a:spcBef>
              <a:spcAft>
                <a:spcPts val="0"/>
              </a:spcAft>
              <a:buNone/>
            </a:pPr>
            <a:r>
              <a:rPr b="0" i="0" lang="en" sz="1300" u="none" cap="none" strike="noStrike">
                <a:solidFill>
                  <a:srgbClr val="000000"/>
                </a:solidFill>
                <a:latin typeface="Roboto"/>
                <a:ea typeface="Roboto"/>
                <a:cs typeface="Roboto"/>
                <a:sym typeface="Roboto"/>
              </a:rPr>
              <a:t>The method successfully generates puns 52% of the time. It outperforms well-crafted baselines and state-of-the-art models. Retrieve-and-extract context words outperform the giant few-shot GPT3 model for generating funny pun sentences. This simple pipeline remarkably outperforms more heavy-weighted approaches.</a:t>
            </a:r>
            <a:endParaRPr sz="700"/>
          </a:p>
          <a:p>
            <a:pPr indent="0" lvl="0" marL="0" marR="0" rtl="0" algn="just">
              <a:lnSpc>
                <a:spcPct val="140007"/>
              </a:lnSpc>
              <a:spcBef>
                <a:spcPts val="0"/>
              </a:spcBef>
              <a:spcAft>
                <a:spcPts val="0"/>
              </a:spcAft>
              <a:buNone/>
            </a:pPr>
            <a:r>
              <a:t/>
            </a:r>
            <a:endParaRPr b="0" i="0" sz="1300" u="none" cap="none" strike="noStrike">
              <a:solidFill>
                <a:srgbClr val="000000"/>
              </a:solidFill>
              <a:latin typeface="Roboto"/>
              <a:ea typeface="Roboto"/>
              <a:cs typeface="Roboto"/>
              <a:sym typeface="Roboto"/>
            </a:endParaRPr>
          </a:p>
        </p:txBody>
      </p:sp>
      <p:sp>
        <p:nvSpPr>
          <p:cNvPr id="203" name="Google Shape;203;p30"/>
          <p:cNvSpPr txBox="1"/>
          <p:nvPr/>
        </p:nvSpPr>
        <p:spPr>
          <a:xfrm>
            <a:off x="365942" y="2048131"/>
            <a:ext cx="3992015" cy="1212627"/>
          </a:xfrm>
          <a:prstGeom prst="rect">
            <a:avLst/>
          </a:prstGeom>
          <a:noFill/>
          <a:ln>
            <a:noFill/>
          </a:ln>
        </p:spPr>
        <p:txBody>
          <a:bodyPr anchorCtr="0" anchor="t" bIns="0" lIns="0" spcFirstLastPara="1" rIns="0" wrap="square" tIns="0">
            <a:spAutoFit/>
          </a:bodyPr>
          <a:lstStyle/>
          <a:p>
            <a:pPr indent="0" lvl="0" marL="0" marR="0" rtl="0" algn="ctr">
              <a:lnSpc>
                <a:spcPct val="139992"/>
              </a:lnSpc>
              <a:spcBef>
                <a:spcPts val="0"/>
              </a:spcBef>
              <a:spcAft>
                <a:spcPts val="0"/>
              </a:spcAft>
              <a:buNone/>
            </a:pPr>
            <a:r>
              <a:rPr b="0" i="0" lang="en" sz="1400" u="none" cap="none" strike="noStrike">
                <a:solidFill>
                  <a:srgbClr val="000000"/>
                </a:solidFill>
                <a:latin typeface="Roboto"/>
                <a:ea typeface="Roboto"/>
                <a:cs typeface="Roboto"/>
                <a:sym typeface="Roboto"/>
              </a:rPr>
              <a:t>Here a case study is presented to demonstrate the advantages of the proposed method for specific pun words. It  also discuss the positioning of the pun word within the generated sentences and its effect on the quality of puns.</a:t>
            </a:r>
            <a:endParaRPr sz="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7A86E"/>
        </a:solidFill>
      </p:bgPr>
    </p:bg>
    <p:spTree>
      <p:nvGrpSpPr>
        <p:cNvPr id="207" name="Shape 207"/>
        <p:cNvGrpSpPr/>
        <p:nvPr/>
      </p:nvGrpSpPr>
      <p:grpSpPr>
        <a:xfrm>
          <a:off x="0" y="0"/>
          <a:ext cx="0" cy="0"/>
          <a:chOff x="0" y="0"/>
          <a:chExt cx="0" cy="0"/>
        </a:xfrm>
      </p:grpSpPr>
      <p:sp>
        <p:nvSpPr>
          <p:cNvPr id="208" name="Google Shape;208;p31"/>
          <p:cNvSpPr/>
          <p:nvPr/>
        </p:nvSpPr>
        <p:spPr>
          <a:xfrm rot="5400000">
            <a:off x="-254369" y="-514350"/>
            <a:ext cx="1537439" cy="2057400"/>
          </a:xfrm>
          <a:custGeom>
            <a:rect b="b" l="l" r="r" t="t"/>
            <a:pathLst>
              <a:path extrusionOk="0" h="4114800" w="3074878">
                <a:moveTo>
                  <a:pt x="0" y="0"/>
                </a:moveTo>
                <a:lnTo>
                  <a:pt x="3074878" y="0"/>
                </a:lnTo>
                <a:lnTo>
                  <a:pt x="3074878" y="4114800"/>
                </a:lnTo>
                <a:lnTo>
                  <a:pt x="0" y="4114800"/>
                </a:lnTo>
                <a:lnTo>
                  <a:pt x="0" y="0"/>
                </a:lnTo>
                <a:close/>
              </a:path>
            </a:pathLst>
          </a:custGeom>
          <a:blipFill rotWithShape="1">
            <a:blip r:embed="rId3">
              <a:alphaModFix/>
            </a:blip>
            <a:stretch>
              <a:fillRect b="0" l="0" r="0" t="0"/>
            </a:stretch>
          </a:blipFill>
          <a:ln>
            <a:noFill/>
          </a:ln>
        </p:spPr>
      </p:sp>
      <p:sp>
        <p:nvSpPr>
          <p:cNvPr id="209" name="Google Shape;209;p31"/>
          <p:cNvSpPr/>
          <p:nvPr/>
        </p:nvSpPr>
        <p:spPr>
          <a:xfrm>
            <a:off x="8101930" y="4114800"/>
            <a:ext cx="1537439" cy="2057400"/>
          </a:xfrm>
          <a:custGeom>
            <a:rect b="b" l="l" r="r" t="t"/>
            <a:pathLst>
              <a:path extrusionOk="0" h="4114800" w="3074878">
                <a:moveTo>
                  <a:pt x="0" y="0"/>
                </a:moveTo>
                <a:lnTo>
                  <a:pt x="3074878" y="0"/>
                </a:lnTo>
                <a:lnTo>
                  <a:pt x="3074878" y="4114800"/>
                </a:lnTo>
                <a:lnTo>
                  <a:pt x="0" y="4114800"/>
                </a:lnTo>
                <a:lnTo>
                  <a:pt x="0" y="0"/>
                </a:lnTo>
                <a:close/>
              </a:path>
            </a:pathLst>
          </a:custGeom>
          <a:blipFill rotWithShape="1">
            <a:blip r:embed="rId3">
              <a:alphaModFix/>
            </a:blip>
            <a:stretch>
              <a:fillRect b="0" l="0" r="0" t="0"/>
            </a:stretch>
          </a:blipFill>
          <a:ln>
            <a:noFill/>
          </a:ln>
        </p:spPr>
      </p:sp>
      <p:sp>
        <p:nvSpPr>
          <p:cNvPr id="210" name="Google Shape;210;p31"/>
          <p:cNvSpPr/>
          <p:nvPr/>
        </p:nvSpPr>
        <p:spPr>
          <a:xfrm>
            <a:off x="3146699" y="223095"/>
            <a:ext cx="3119400" cy="1315820"/>
          </a:xfrm>
          <a:custGeom>
            <a:rect b="b" l="l" r="r" t="t"/>
            <a:pathLst>
              <a:path extrusionOk="0" h="2631639" w="6238800">
                <a:moveTo>
                  <a:pt x="0" y="0"/>
                </a:moveTo>
                <a:lnTo>
                  <a:pt x="6238800" y="0"/>
                </a:lnTo>
                <a:lnTo>
                  <a:pt x="6238800" y="2631639"/>
                </a:lnTo>
                <a:lnTo>
                  <a:pt x="0" y="2631639"/>
                </a:lnTo>
                <a:lnTo>
                  <a:pt x="0" y="0"/>
                </a:lnTo>
                <a:close/>
              </a:path>
            </a:pathLst>
          </a:custGeom>
          <a:blipFill rotWithShape="1">
            <a:blip r:embed="rId4">
              <a:alphaModFix/>
            </a:blip>
            <a:stretch>
              <a:fillRect b="0" l="0" r="0" t="0"/>
            </a:stretch>
          </a:blipFill>
          <a:ln>
            <a:noFill/>
          </a:ln>
        </p:spPr>
      </p:sp>
      <p:grpSp>
        <p:nvGrpSpPr>
          <p:cNvPr id="211" name="Google Shape;211;p31"/>
          <p:cNvGrpSpPr/>
          <p:nvPr/>
        </p:nvGrpSpPr>
        <p:grpSpPr>
          <a:xfrm>
            <a:off x="8005685" y="47236"/>
            <a:ext cx="966187" cy="1027384"/>
            <a:chOff x="1813" y="-47625"/>
            <a:chExt cx="809173" cy="860425"/>
          </a:xfrm>
        </p:grpSpPr>
        <p:sp>
          <p:nvSpPr>
            <p:cNvPr id="212" name="Google Shape;212;p31"/>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A64B2A"/>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13" name="Google Shape;213;p31"/>
            <p:cNvSpPr txBox="1"/>
            <p:nvPr/>
          </p:nvSpPr>
          <p:spPr>
            <a:xfrm>
              <a:off x="76200" y="-47625"/>
              <a:ext cx="660400" cy="784225"/>
            </a:xfrm>
            <a:prstGeom prst="rect">
              <a:avLst/>
            </a:prstGeom>
            <a:noFill/>
            <a:ln>
              <a:noFill/>
            </a:ln>
          </p:spPr>
          <p:txBody>
            <a:bodyPr anchorCtr="0" anchor="ctr" bIns="25400" lIns="25400" spcFirstLastPara="1" rIns="25400" wrap="square" tIns="25400">
              <a:noAutofit/>
            </a:bodyPr>
            <a:lstStyle/>
            <a:p>
              <a:pPr indent="0" lvl="0" marL="0" marR="0" rtl="0" algn="ctr">
                <a:lnSpc>
                  <a:spcPct val="140000"/>
                </a:lnSpc>
                <a:spcBef>
                  <a:spcPts val="0"/>
                </a:spcBef>
                <a:spcAft>
                  <a:spcPts val="0"/>
                </a:spcAft>
                <a:buNone/>
              </a:pPr>
              <a:r>
                <a:rPr b="0" i="0" lang="en" sz="2800" u="none" cap="none" strike="noStrike">
                  <a:solidFill>
                    <a:srgbClr val="1D1F1C"/>
                  </a:solidFill>
                  <a:latin typeface="Roboto"/>
                  <a:ea typeface="Roboto"/>
                  <a:cs typeface="Roboto"/>
                  <a:sym typeface="Roboto"/>
                </a:rPr>
                <a:t>7</a:t>
              </a:r>
              <a:endParaRPr sz="700"/>
            </a:p>
          </p:txBody>
        </p:sp>
      </p:grpSp>
      <p:sp>
        <p:nvSpPr>
          <p:cNvPr id="214" name="Google Shape;214;p31"/>
          <p:cNvSpPr txBox="1"/>
          <p:nvPr/>
        </p:nvSpPr>
        <p:spPr>
          <a:xfrm>
            <a:off x="2011619" y="508399"/>
            <a:ext cx="5389560" cy="68897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 sz="4000" u="none" cap="none" strike="noStrike">
                <a:solidFill>
                  <a:srgbClr val="1D1F1C"/>
                </a:solidFill>
                <a:latin typeface="Arial"/>
                <a:ea typeface="Arial"/>
                <a:cs typeface="Arial"/>
                <a:sym typeface="Arial"/>
              </a:rPr>
              <a:t>CONCLUSION</a:t>
            </a:r>
            <a:endParaRPr sz="700"/>
          </a:p>
        </p:txBody>
      </p:sp>
      <p:sp>
        <p:nvSpPr>
          <p:cNvPr id="215" name="Google Shape;215;p31"/>
          <p:cNvSpPr txBox="1"/>
          <p:nvPr/>
        </p:nvSpPr>
        <p:spPr>
          <a:xfrm>
            <a:off x="1272879" y="1465309"/>
            <a:ext cx="7356771" cy="2153267"/>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0" i="0" lang="en" sz="1500" u="none" cap="none" strike="noStrike">
                <a:solidFill>
                  <a:srgbClr val="000000"/>
                </a:solidFill>
                <a:latin typeface="Roboto"/>
                <a:ea typeface="Roboto"/>
                <a:cs typeface="Roboto"/>
                <a:sym typeface="Roboto"/>
              </a:rPr>
              <a:t> The motivation behind this approach is that context connections, rather than the pun word itself, are crucial for the success of pun generation. By incorporating context words related to each sense of the pun word, the model aims to make the pun reasonable and humorous when interpreted in both definitions.Overall, the approach focuses on incorporating context words to encourage ambiguity and generate puns without relying on pre-existing training data. The method aims to generate pun sentences by incorporating context words related to different senses of the pun word, and it achieves promising results compared to existing approaches.</a:t>
            </a:r>
            <a:endParaRPr sz="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7A86E"/>
        </a:solidFill>
      </p:bgPr>
    </p:bg>
    <p:spTree>
      <p:nvGrpSpPr>
        <p:cNvPr id="219" name="Shape 219"/>
        <p:cNvGrpSpPr/>
        <p:nvPr/>
      </p:nvGrpSpPr>
      <p:grpSpPr>
        <a:xfrm>
          <a:off x="0" y="0"/>
          <a:ext cx="0" cy="0"/>
          <a:chOff x="0" y="0"/>
          <a:chExt cx="0" cy="0"/>
        </a:xfrm>
      </p:grpSpPr>
      <p:sp>
        <p:nvSpPr>
          <p:cNvPr id="220" name="Google Shape;220;p32"/>
          <p:cNvSpPr/>
          <p:nvPr/>
        </p:nvSpPr>
        <p:spPr>
          <a:xfrm>
            <a:off x="1780473" y="1640006"/>
            <a:ext cx="5583055" cy="1735822"/>
          </a:xfrm>
          <a:custGeom>
            <a:rect b="b" l="l" r="r" t="t"/>
            <a:pathLst>
              <a:path extrusionOk="0" h="3471645" w="11166110">
                <a:moveTo>
                  <a:pt x="0" y="0"/>
                </a:moveTo>
                <a:lnTo>
                  <a:pt x="11166110" y="0"/>
                </a:lnTo>
                <a:lnTo>
                  <a:pt x="11166110" y="3471644"/>
                </a:lnTo>
                <a:lnTo>
                  <a:pt x="0" y="3471644"/>
                </a:lnTo>
                <a:lnTo>
                  <a:pt x="0" y="0"/>
                </a:lnTo>
                <a:close/>
              </a:path>
            </a:pathLst>
          </a:custGeom>
          <a:blipFill rotWithShape="1">
            <a:blip r:embed="rId3">
              <a:alphaModFix/>
            </a:blip>
            <a:stretch>
              <a:fillRect b="0" l="0" r="0" t="0"/>
            </a:stretch>
          </a:blipFill>
          <a:ln>
            <a:noFill/>
          </a:ln>
        </p:spPr>
      </p:sp>
      <p:sp>
        <p:nvSpPr>
          <p:cNvPr id="221" name="Google Shape;221;p32"/>
          <p:cNvSpPr/>
          <p:nvPr/>
        </p:nvSpPr>
        <p:spPr>
          <a:xfrm>
            <a:off x="219239" y="158242"/>
            <a:ext cx="1053814" cy="1587939"/>
          </a:xfrm>
          <a:custGeom>
            <a:rect b="b" l="l" r="r" t="t"/>
            <a:pathLst>
              <a:path extrusionOk="0" h="3175878" w="2107628">
                <a:moveTo>
                  <a:pt x="0" y="0"/>
                </a:moveTo>
                <a:lnTo>
                  <a:pt x="2107629" y="0"/>
                </a:lnTo>
                <a:lnTo>
                  <a:pt x="2107629" y="3175879"/>
                </a:lnTo>
                <a:lnTo>
                  <a:pt x="0" y="3175879"/>
                </a:lnTo>
                <a:lnTo>
                  <a:pt x="0" y="0"/>
                </a:lnTo>
                <a:close/>
              </a:path>
            </a:pathLst>
          </a:custGeom>
          <a:blipFill rotWithShape="1">
            <a:blip r:embed="rId4">
              <a:alphaModFix/>
            </a:blip>
            <a:stretch>
              <a:fillRect b="0" l="0" r="0" t="0"/>
            </a:stretch>
          </a:blipFill>
          <a:ln>
            <a:noFill/>
          </a:ln>
        </p:spPr>
      </p:sp>
      <p:sp>
        <p:nvSpPr>
          <p:cNvPr id="222" name="Google Shape;222;p32"/>
          <p:cNvSpPr txBox="1"/>
          <p:nvPr/>
        </p:nvSpPr>
        <p:spPr>
          <a:xfrm>
            <a:off x="1584604" y="1737929"/>
            <a:ext cx="5974791" cy="1500955"/>
          </a:xfrm>
          <a:prstGeom prst="rect">
            <a:avLst/>
          </a:prstGeom>
          <a:noFill/>
          <a:ln>
            <a:noFill/>
          </a:ln>
        </p:spPr>
        <p:txBody>
          <a:bodyPr anchorCtr="0" anchor="t" bIns="0" lIns="0" spcFirstLastPara="1" rIns="0" wrap="square" tIns="0">
            <a:spAutoFit/>
          </a:bodyPr>
          <a:lstStyle/>
          <a:p>
            <a:pPr indent="0" lvl="0" marL="0" marR="0" rtl="0" algn="ctr">
              <a:lnSpc>
                <a:spcPct val="140002"/>
              </a:lnSpc>
              <a:spcBef>
                <a:spcPts val="0"/>
              </a:spcBef>
              <a:spcAft>
                <a:spcPts val="0"/>
              </a:spcAft>
              <a:buNone/>
            </a:pPr>
            <a:r>
              <a:rPr b="0" i="0" lang="en" sz="8800" u="none" cap="none" strike="noStrike">
                <a:solidFill>
                  <a:srgbClr val="1D1F1C"/>
                </a:solidFill>
                <a:latin typeface="Arial"/>
                <a:ea typeface="Arial"/>
                <a:cs typeface="Arial"/>
                <a:sym typeface="Arial"/>
              </a:rPr>
              <a:t>Thank You</a:t>
            </a:r>
            <a:endParaRPr sz="700"/>
          </a:p>
        </p:txBody>
      </p:sp>
      <p:sp>
        <p:nvSpPr>
          <p:cNvPr id="223" name="Google Shape;223;p32"/>
          <p:cNvSpPr/>
          <p:nvPr/>
        </p:nvSpPr>
        <p:spPr>
          <a:xfrm>
            <a:off x="7559396" y="2945877"/>
            <a:ext cx="2050976" cy="2611197"/>
          </a:xfrm>
          <a:custGeom>
            <a:rect b="b" l="l" r="r" t="t"/>
            <a:pathLst>
              <a:path extrusionOk="0" h="5222393" w="4101952">
                <a:moveTo>
                  <a:pt x="0" y="0"/>
                </a:moveTo>
                <a:lnTo>
                  <a:pt x="4101952" y="0"/>
                </a:lnTo>
                <a:lnTo>
                  <a:pt x="4101952" y="5222392"/>
                </a:lnTo>
                <a:lnTo>
                  <a:pt x="0" y="5222392"/>
                </a:lnTo>
                <a:lnTo>
                  <a:pt x="0" y="0"/>
                </a:lnTo>
                <a:close/>
              </a:path>
            </a:pathLst>
          </a:custGeom>
          <a:blipFill rotWithShape="1">
            <a:blip r:embed="rId5">
              <a:alphaModFix/>
            </a:blip>
            <a:stretch>
              <a:fillRect b="0" l="0" r="0" t="0"/>
            </a:stretch>
          </a:blipFill>
          <a:ln>
            <a:noFill/>
          </a:ln>
        </p:spPr>
      </p:sp>
      <p:grpSp>
        <p:nvGrpSpPr>
          <p:cNvPr id="224" name="Google Shape;224;p32"/>
          <p:cNvGrpSpPr/>
          <p:nvPr/>
        </p:nvGrpSpPr>
        <p:grpSpPr>
          <a:xfrm>
            <a:off x="7604392" y="2855464"/>
            <a:ext cx="1536164" cy="1633463"/>
            <a:chOff x="1813" y="-47625"/>
            <a:chExt cx="809173" cy="860425"/>
          </a:xfrm>
        </p:grpSpPr>
        <p:sp>
          <p:nvSpPr>
            <p:cNvPr id="225" name="Google Shape;225;p32"/>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A64B2A"/>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26" name="Google Shape;226;p32"/>
            <p:cNvSpPr txBox="1"/>
            <p:nvPr/>
          </p:nvSpPr>
          <p:spPr>
            <a:xfrm>
              <a:off x="76200" y="-47625"/>
              <a:ext cx="660400" cy="784225"/>
            </a:xfrm>
            <a:prstGeom prst="rect">
              <a:avLst/>
            </a:prstGeom>
            <a:noFill/>
            <a:ln>
              <a:noFill/>
            </a:ln>
          </p:spPr>
          <p:txBody>
            <a:bodyPr anchorCtr="0" anchor="ctr" bIns="25400" lIns="25400" spcFirstLastPara="1" rIns="25400" wrap="square" tIns="25400">
              <a:noAutofit/>
            </a:bodyPr>
            <a:lstStyle/>
            <a:p>
              <a:pPr indent="0" lvl="0" marL="0" marR="0" rtl="0" algn="ctr">
                <a:lnSpc>
                  <a:spcPct val="140000"/>
                </a:lnSpc>
                <a:spcBef>
                  <a:spcPts val="0"/>
                </a:spcBef>
                <a:spcAft>
                  <a:spcPts val="0"/>
                </a:spcAft>
                <a:buNone/>
              </a:pPr>
              <a:r>
                <a:rPr b="0" i="0" lang="en" sz="2800" u="none" cap="none" strike="noStrike">
                  <a:solidFill>
                    <a:srgbClr val="1D1F1C"/>
                  </a:solidFill>
                  <a:latin typeface="Roboto"/>
                  <a:ea typeface="Roboto"/>
                  <a:cs typeface="Roboto"/>
                  <a:sym typeface="Roboto"/>
                </a:rPr>
                <a:t>8</a:t>
              </a:r>
              <a:endParaRPr sz="700"/>
            </a:p>
          </p:txBody>
        </p:sp>
      </p:gr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