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82" r:id="rId12"/>
    <p:sldId id="378" r:id="rId13"/>
    <p:sldId id="379" r:id="rId14"/>
    <p:sldId id="380" r:id="rId15"/>
    <p:sldId id="386" r:id="rId16"/>
    <p:sldId id="381" r:id="rId17"/>
    <p:sldId id="388" r:id="rId18"/>
    <p:sldId id="383" r:id="rId19"/>
    <p:sldId id="385" r:id="rId20"/>
    <p:sldId id="387" r:id="rId21"/>
    <p:sldId id="384" r:id="rId22"/>
    <p:sldId id="372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2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">
      <pc:chgData name="Fake Test User" userId="SID-0" providerId="Test" clId="FakeClientId" dt="2024-03-13T07:28:56.592" v="9"/>
      <pc:docMkLst>
        <pc:docMk/>
      </pc:docMkLst>
      <pc:sldChg chg="modSp mod">
        <pc:chgData name="Fake Test User" userId="SID-0" providerId="Test" clId="FakeClientId" dt="2024-03-13T07:28:56.592" v="9"/>
        <pc:sldMkLst>
          <pc:docMk/>
          <pc:sldMk cId="2498031464" sldId="342"/>
        </pc:sldMkLst>
        <pc:spChg chg="mod">
          <ac:chgData name="Fake Test User" userId="SID-0" providerId="Test" clId="FakeClientId" dt="2024-03-13T07:28:56.592" v="9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Fake Test User" userId="SID-0" providerId="Test" clId="FakeClientId" dt="2024-03-13T07:28:08.669" v="6" actId="1076"/>
        <pc:sldMkLst>
          <pc:docMk/>
          <pc:sldMk cId="1330733909" sldId="365"/>
        </pc:sldMkLst>
        <pc:spChg chg="mod">
          <ac:chgData name="Fake Test User" userId="SID-0" providerId="Test" clId="FakeClientId" dt="2024-03-13T07:28:08.669" v="6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Fake Test User" userId="SID-0" providerId="Test" clId="FakeClientId" dt="2024-03-13T07:28:41.857" v="8"/>
        <pc:sldMkLst>
          <pc:docMk/>
          <pc:sldMk cId="1397193754" sldId="373"/>
        </pc:sldMkLst>
        <pc:spChg chg="mod">
          <ac:chgData name="Fake Test User" userId="SID-0" providerId="Test" clId="FakeClientId" dt="2024-03-13T07:28:41.857" v="8"/>
          <ac:spMkLst>
            <pc:docMk/>
            <pc:sldMk cId="1397193754" sldId="373"/>
            <ac:spMk id="4" creationId="{260D053B-A40A-3228-B6D5-3371B9EE2E56}"/>
          </ac:spMkLst>
        </pc:spChg>
      </pc:sldChg>
      <pc:sldChg chg="modSp mod">
        <pc:chgData name="Fake Test User" userId="SID-0" providerId="Test" clId="FakeClientId" dt="2024-03-13T07:28:18.435" v="7" actId="14100"/>
        <pc:sldMkLst>
          <pc:docMk/>
          <pc:sldMk cId="1962637282" sldId="375"/>
        </pc:sldMkLst>
        <pc:spChg chg="mod">
          <ac:chgData name="Fake Test User" userId="SID-0" providerId="Test" clId="FakeClientId" dt="2024-03-13T07:28:18.435" v="7" actId="14100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Fake Test User" userId="SID-0" providerId="Test" clId="FakeClientId" dt="2024-03-13T07:26:09.419" v="3" actId="14734"/>
        <pc:sldMkLst>
          <pc:docMk/>
          <pc:sldMk cId="2170071140" sldId="379"/>
        </pc:sldMkLst>
        <pc:graphicFrameChg chg="modGraphic">
          <ac:chgData name="Fake Test User" userId="SID-0" providerId="Test" clId="FakeClientId" dt="2024-03-13T07:26:09.419" v="3" actId="14734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13T07:25:39.293" v="0" actId="14100"/>
        <pc:sldMkLst>
          <pc:docMk/>
          <pc:sldMk cId="79695288" sldId="380"/>
        </pc:sldMkLst>
        <pc:spChg chg="mod">
          <ac:chgData name="Fake Test User" userId="SID-0" providerId="Test" clId="FakeClientId" dt="2024-03-13T07:25:39.293" v="0" actId="14100"/>
          <ac:spMkLst>
            <pc:docMk/>
            <pc:sldMk cId="79695288" sldId="380"/>
            <ac:spMk id="3" creationId="{7D7CECA3-144C-CD4B-9246-81B4F2E654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23.09.2024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43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64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366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549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573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35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en-US" dirty="0"/>
              <a:t>Working with Nanoparticle Toxicity dataset in python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Programming for </a:t>
            </a:r>
          </a:p>
          <a:p>
            <a:pPr rtl="0"/>
            <a:r>
              <a:rPr lang="en-US" dirty="0"/>
              <a:t>Chemists</a:t>
            </a:r>
          </a:p>
          <a:p>
            <a:pPr rtl="0"/>
            <a:endParaRPr lang="en-US" dirty="0"/>
          </a:p>
          <a:p>
            <a:pPr rtl="0"/>
            <a:r>
              <a:rPr lang="en-US" sz="1200" dirty="0"/>
              <a:t>Kirill </a:t>
            </a:r>
            <a:r>
              <a:rPr lang="en-US" sz="1200" dirty="0" err="1"/>
              <a:t>nikifirov</a:t>
            </a:r>
            <a:endParaRPr lang="en-US" sz="1200" dirty="0"/>
          </a:p>
          <a:p>
            <a:pPr rtl="0"/>
            <a:r>
              <a:rPr lang="en-US" sz="1200" dirty="0" err="1"/>
              <a:t>Insaf</a:t>
            </a:r>
            <a:r>
              <a:rPr lang="en-US" sz="1200" dirty="0"/>
              <a:t> </a:t>
            </a:r>
            <a:r>
              <a:rPr lang="en-US" sz="1200" dirty="0" err="1"/>
              <a:t>gainanov</a:t>
            </a:r>
            <a:r>
              <a:rPr lang="en-US" sz="1200" dirty="0"/>
              <a:t> </a:t>
            </a:r>
          </a:p>
          <a:p>
            <a:pPr rtl="0"/>
            <a:r>
              <a:rPr lang="en-US" sz="1200" dirty="0"/>
              <a:t>Galina </a:t>
            </a:r>
            <a:r>
              <a:rPr lang="en-US" sz="1200" dirty="0" err="1"/>
              <a:t>belyaeva</a:t>
            </a:r>
            <a:endParaRPr lang="en-US" sz="1200" dirty="0"/>
          </a:p>
          <a:p>
            <a:pPr rtl="0"/>
            <a:r>
              <a:rPr lang="en-US" sz="1200" dirty="0"/>
              <a:t>Vladimir </a:t>
            </a:r>
            <a:r>
              <a:rPr lang="en-US" sz="1200" dirty="0" err="1"/>
              <a:t>gabreian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97" y="356860"/>
            <a:ext cx="3736630" cy="2202350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en-US" dirty="0"/>
              <a:t>we structured our dataset</a:t>
            </a:r>
            <a:r>
              <a:rPr lang="ru-RU" dirty="0"/>
              <a:t> </a:t>
            </a:r>
            <a:r>
              <a:rPr lang="en-US" dirty="0"/>
              <a:t>to get rid of parameters we don’t need</a:t>
            </a:r>
            <a:endParaRPr lang="ru-RU" noProof="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C65CAA-DC7A-4739-9743-92B581AF0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76" t="31651" r="8385" b="6645"/>
          <a:stretch/>
        </p:blipFill>
        <p:spPr>
          <a:xfrm>
            <a:off x="603836" y="2853295"/>
            <a:ext cx="2897468" cy="17796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B683E3-4D5B-4914-8AB7-19F3B064B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1" t="43559" r="50000" b="19676"/>
          <a:stretch/>
        </p:blipFill>
        <p:spPr>
          <a:xfrm>
            <a:off x="5739618" y="4009292"/>
            <a:ext cx="5153466" cy="2388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6B656D-A61B-4C08-8BCA-19F44B326C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84" t="34249" r="17039"/>
          <a:stretch/>
        </p:blipFill>
        <p:spPr>
          <a:xfrm>
            <a:off x="5739618" y="213519"/>
            <a:ext cx="5153466" cy="360614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F9F4733-D541-4F5F-86EB-3CCAEA84DF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808" t="29919" r="27769" b="19635"/>
          <a:stretch/>
        </p:blipFill>
        <p:spPr>
          <a:xfrm>
            <a:off x="603836" y="4632990"/>
            <a:ext cx="2897468" cy="20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So at first we just draw some graphs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C82F20-9D4A-4704-AE3F-10E648AB4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0" t="31501" r="54077" b="1665"/>
          <a:stretch/>
        </p:blipFill>
        <p:spPr>
          <a:xfrm>
            <a:off x="529100" y="2248740"/>
            <a:ext cx="5069841" cy="43425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ACA72F-9D5E-4207-AAD4-72A65A5006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6" t="26022" r="55231" b="2684"/>
          <a:stretch/>
        </p:blipFill>
        <p:spPr>
          <a:xfrm>
            <a:off x="6479491" y="2149292"/>
            <a:ext cx="4530521" cy="44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And more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08DFFA-3D7E-42E8-9B3F-B8A868436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7" t="30785" r="54423" b="3905"/>
          <a:stretch/>
        </p:blipFill>
        <p:spPr>
          <a:xfrm>
            <a:off x="860171" y="2180492"/>
            <a:ext cx="4823176" cy="42436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C81323-EFEC-4E63-8D04-1ECB6A2BE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5" t="32950" r="54769" b="11408"/>
          <a:stretch/>
        </p:blipFill>
        <p:spPr>
          <a:xfrm>
            <a:off x="6096000" y="2754008"/>
            <a:ext cx="4654365" cy="36153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2AB404-DB23-41CC-95D0-36E849489E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55" t="58065" r="59300" b="38471"/>
          <a:stretch/>
        </p:blipFill>
        <p:spPr>
          <a:xfrm>
            <a:off x="6096000" y="2498617"/>
            <a:ext cx="4654365" cy="2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6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But we upgrade our skill and got this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1DC138-439C-49E7-A685-06D1CC8BF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1" t="37064" r="57192" b="6951"/>
          <a:stretch/>
        </p:blipFill>
        <p:spPr>
          <a:xfrm>
            <a:off x="835370" y="2186572"/>
            <a:ext cx="4248443" cy="36377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ECCBEA-7329-45DE-951E-0EF7D4F9F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51" t="26455" r="63077" b="4263"/>
          <a:stretch/>
        </p:blipFill>
        <p:spPr>
          <a:xfrm>
            <a:off x="5579256" y="2035503"/>
            <a:ext cx="3561715" cy="43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1A4B8-5E23-4817-8F24-EEA4ABDF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also this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2A648D-E1CD-430E-968D-69058999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8A04E2-7717-4ED7-A0F8-E1D5D757F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9" t="30880" r="47083" b="3953"/>
          <a:stretch/>
        </p:blipFill>
        <p:spPr>
          <a:xfrm>
            <a:off x="956603" y="2124221"/>
            <a:ext cx="5613010" cy="4234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EDD557-EE18-41D8-ABC4-3D762EFB1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1" t="24695" r="62154" b="15521"/>
          <a:stretch/>
        </p:blipFill>
        <p:spPr>
          <a:xfrm>
            <a:off x="7116302" y="2160076"/>
            <a:ext cx="4119095" cy="42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0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We also made a few more things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E23FCE-7DE1-4D9A-9ED7-E2CECD2CE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9" t="22774" r="51654" b="8811"/>
          <a:stretch/>
        </p:blipFill>
        <p:spPr>
          <a:xfrm>
            <a:off x="6464106" y="2088262"/>
            <a:ext cx="4886865" cy="41849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C351CA-298F-43FA-A043-052B1D3DE4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52" t="29366" r="38154" b="3398"/>
          <a:stretch/>
        </p:blipFill>
        <p:spPr>
          <a:xfrm>
            <a:off x="553351" y="2303189"/>
            <a:ext cx="5763042" cy="37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6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We also made a few more things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298F6-D10F-47BA-B7F2-4166F1F8D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29366" r="53962" b="3614"/>
          <a:stretch/>
        </p:blipFill>
        <p:spPr>
          <a:xfrm>
            <a:off x="933844" y="2088262"/>
            <a:ext cx="5059658" cy="43547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479F39-A480-478E-8F12-567DAE0DB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52" t="39012" r="50841" b="24694"/>
          <a:stretch/>
        </p:blipFill>
        <p:spPr>
          <a:xfrm>
            <a:off x="6198500" y="2826321"/>
            <a:ext cx="5158132" cy="2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6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What about more specific information</a:t>
            </a:r>
            <a:r>
              <a:rPr lang="ru-RU" dirty="0"/>
              <a:t>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36DE7-0425-46A4-97A7-81B35A045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8" t="26626" r="53516" b="3452"/>
          <a:stretch/>
        </p:blipFill>
        <p:spPr>
          <a:xfrm>
            <a:off x="1012874" y="2096086"/>
            <a:ext cx="4501661" cy="42625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71A5A5-E2EB-4CF3-84DB-B7794B5CE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4" t="53353" r="43769" b="20883"/>
          <a:stretch/>
        </p:blipFill>
        <p:spPr>
          <a:xfrm>
            <a:off x="5641144" y="3168416"/>
            <a:ext cx="6105379" cy="16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2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toxicity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B23E56-7B23-435C-9A8F-CF4A6E50B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2" t="31217" r="47269" b="6951"/>
          <a:stretch/>
        </p:blipFill>
        <p:spPr>
          <a:xfrm>
            <a:off x="835370" y="2208628"/>
            <a:ext cx="5593565" cy="401757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876CB13-355C-40D4-8B47-698C8DE0B9BC}"/>
              </a:ext>
            </a:extLst>
          </p:cNvPr>
          <p:cNvSpPr txBox="1">
            <a:spLocks/>
          </p:cNvSpPr>
          <p:nvPr/>
        </p:nvSpPr>
        <p:spPr>
          <a:xfrm>
            <a:off x="6590691" y="2553734"/>
            <a:ext cx="5100559" cy="385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283464" indent="-283464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6928" indent="-283464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9536" indent="-283464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df2.groupby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NPs'</a:t>
            </a:r>
            <a:r>
              <a:rPr lang="en-US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'class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coresize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.plot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kind=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kde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xlim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170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legend = 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7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Thanks for your attention</a:t>
            </a:r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(We really did our best)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Outline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en-US" dirty="0"/>
              <a:t>GitHub</a:t>
            </a:r>
            <a:endParaRPr lang="ru-RU" dirty="0"/>
          </a:p>
          <a:p>
            <a:pPr rtl="0"/>
            <a:r>
              <a:rPr lang="en-US" dirty="0"/>
              <a:t>Process of work</a:t>
            </a:r>
            <a:endParaRPr lang="ru-RU" dirty="0"/>
          </a:p>
          <a:p>
            <a:pPr rtl="0"/>
            <a:r>
              <a:rPr lang="en-US" dirty="0"/>
              <a:t>Attempts</a:t>
            </a:r>
            <a:endParaRPr lang="ru-RU" dirty="0"/>
          </a:p>
          <a:p>
            <a:pPr rtl="0"/>
            <a:r>
              <a:rPr lang="en-US" dirty="0"/>
              <a:t>Program </a:t>
            </a:r>
            <a:endParaRPr lang="ru-RU" dirty="0"/>
          </a:p>
          <a:p>
            <a:pPr rtl="0"/>
            <a:r>
              <a:rPr lang="en-US" dirty="0"/>
              <a:t>Conclusions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GitHub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We won it.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Сине-лиловые спирали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F1277A-5463-4C25-89AB-9604CEDE9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4" t="12394" r="5616"/>
          <a:stretch/>
        </p:blipFill>
        <p:spPr>
          <a:xfrm>
            <a:off x="487167" y="899023"/>
            <a:ext cx="10972800" cy="5692300"/>
          </a:xfrm>
          <a:prstGeom prst="rect">
            <a:avLst/>
          </a:prstGeom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425" y="350009"/>
            <a:ext cx="10627984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But not for the first attempt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Process of work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Choosing a database</a:t>
            </a:r>
            <a:endParaRPr lang="ru-RU" dirty="0"/>
          </a:p>
          <a:p>
            <a:pPr rtl="0"/>
            <a:r>
              <a:rPr lang="en-US" dirty="0"/>
              <a:t>Fighting with GitHub and GitBush: discovered tokens</a:t>
            </a:r>
            <a:endParaRPr lang="ru-RU" dirty="0"/>
          </a:p>
          <a:p>
            <a:pPr rtl="0"/>
            <a:r>
              <a:rPr lang="en-US" dirty="0"/>
              <a:t>Structuring the Dataset</a:t>
            </a:r>
            <a:endParaRPr lang="ru-RU" dirty="0"/>
          </a:p>
          <a:p>
            <a:pPr rtl="0"/>
            <a:r>
              <a:rPr lang="en-US" dirty="0"/>
              <a:t>Spending a lot of hours on finding the best relations of parameters and matching them to the conscious result</a:t>
            </a:r>
          </a:p>
          <a:p>
            <a:pPr rtl="0"/>
            <a:r>
              <a:rPr lang="en-US" dirty="0"/>
              <a:t>Looking through a lot of courses and papers</a:t>
            </a:r>
          </a:p>
          <a:p>
            <a:pPr rtl="0"/>
            <a:r>
              <a:rPr lang="en-US" dirty="0"/>
              <a:t>Finally got it. </a:t>
            </a:r>
          </a:p>
          <a:p>
            <a:pPr rtl="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741" y="264160"/>
            <a:ext cx="5636517" cy="3373973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en-US" dirty="0"/>
              <a:t>But not without fails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yes, we are chemist, be tolerant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-808452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We got this…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AAB458-0A2F-44C2-A1B0-7407F5BCA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1" t="24613" r="41154"/>
          <a:stretch/>
        </p:blipFill>
        <p:spPr>
          <a:xfrm>
            <a:off x="2230808" y="979822"/>
            <a:ext cx="7475900" cy="55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-808452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And this…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CE537C-7A25-4CFA-AC9B-39A3D428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34" y="834068"/>
            <a:ext cx="7650531" cy="557469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EBD543-00D7-4F1C-81C5-FC205C74FF07}"/>
              </a:ext>
            </a:extLst>
          </p:cNvPr>
          <p:cNvSpPr/>
          <p:nvPr/>
        </p:nvSpPr>
        <p:spPr>
          <a:xfrm>
            <a:off x="3896751" y="3010486"/>
            <a:ext cx="1139483" cy="15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6FBCD64-EBA9-4FEB-89CE-1B61A21B350F}"/>
              </a:ext>
            </a:extLst>
          </p:cNvPr>
          <p:cNvSpPr/>
          <p:nvPr/>
        </p:nvSpPr>
        <p:spPr>
          <a:xfrm>
            <a:off x="4618892" y="3810000"/>
            <a:ext cx="1139483" cy="15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8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en-US" dirty="0"/>
              <a:t>First of all we find out all relations we could</a:t>
            </a:r>
            <a:endParaRPr lang="ru-RU" noProof="0" dirty="0"/>
          </a:p>
        </p:txBody>
      </p:sp>
      <p:pic>
        <p:nvPicPr>
          <p:cNvPr id="6" name="Рисунок 5" descr="Сине-лиловая спираль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It was challenging due to: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Experimental type of data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Abundance of source data and only one column with results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 addition this one parameter was uncountable and has data like ‘yes/no’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E6C21-1752-4E06-9FE3-208D45ADB668}">
  <ds:schemaRefs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www.w3.org/XML/1998/namespace"/>
    <ds:schemaRef ds:uri="http://schemas.microsoft.com/office/2006/metadata/properti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271</Words>
  <Application>Microsoft Office PowerPoint</Application>
  <PresentationFormat>Широкоэкранный</PresentationFormat>
  <Paragraphs>77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Biome</vt:lpstr>
      <vt:lpstr>Calibri</vt:lpstr>
      <vt:lpstr>Courier New</vt:lpstr>
      <vt:lpstr>Пользовательская</vt:lpstr>
      <vt:lpstr>Working with Nanoparticle Toxicity dataset in python</vt:lpstr>
      <vt:lpstr>Outline</vt:lpstr>
      <vt:lpstr>GitHub</vt:lpstr>
      <vt:lpstr>Презентация PowerPoint</vt:lpstr>
      <vt:lpstr>Process of work</vt:lpstr>
      <vt:lpstr>But not without fails</vt:lpstr>
      <vt:lpstr>We got this…</vt:lpstr>
      <vt:lpstr>And this…</vt:lpstr>
      <vt:lpstr>First of all we find out all relations we could</vt:lpstr>
      <vt:lpstr>we structured our dataset to get rid of parameters we don’t need</vt:lpstr>
      <vt:lpstr>So at first we just draw some graphs</vt:lpstr>
      <vt:lpstr>And more</vt:lpstr>
      <vt:lpstr>But we upgrade our skill and got this</vt:lpstr>
      <vt:lpstr>And also this</vt:lpstr>
      <vt:lpstr>We also made a few more things</vt:lpstr>
      <vt:lpstr>We also made a few more things</vt:lpstr>
      <vt:lpstr>What about more specific information?</vt:lpstr>
      <vt:lpstr>toxicity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Nanoparticle Toxicity dataset in python</dc:title>
  <cp:lastModifiedBy>Галина Беляева</cp:lastModifiedBy>
  <cp:revision>32</cp:revision>
  <dcterms:created xsi:type="dcterms:W3CDTF">2024-01-05T14:58:10Z</dcterms:created>
  <dcterms:modified xsi:type="dcterms:W3CDTF">2024-09-23T20:17:47Z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