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-22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301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3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948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4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217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933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78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5868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06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71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83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FE1F5-9BF4-4E49-BD2D-6891557B972D}" type="datetimeFigureOut">
              <a:rPr lang="ru-RU" smtClean="0"/>
              <a:t>03.03.2025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687E8-D1E9-4951-BF44-BFF4D973A7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58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332656"/>
            <a:ext cx="653589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smtClean="0"/>
              <a:t>Topography</a:t>
            </a:r>
            <a:endParaRPr lang="en-US" u="sng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Frontal: F3, </a:t>
            </a:r>
            <a:r>
              <a:rPr lang="en-US" dirty="0" err="1" smtClean="0"/>
              <a:t>Fz</a:t>
            </a:r>
            <a:r>
              <a:rPr lang="en-US" dirty="0" smtClean="0"/>
              <a:t>, F4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Central: C3, </a:t>
            </a:r>
            <a:r>
              <a:rPr lang="en-US" dirty="0" err="1" smtClean="0"/>
              <a:t>Cz</a:t>
            </a:r>
            <a:r>
              <a:rPr lang="en-US" dirty="0" smtClean="0"/>
              <a:t>, C4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Parietal: P3, </a:t>
            </a:r>
            <a:r>
              <a:rPr lang="en-US" dirty="0" err="1"/>
              <a:t>P</a:t>
            </a:r>
            <a:r>
              <a:rPr lang="en-US" dirty="0" err="1" smtClean="0"/>
              <a:t>z</a:t>
            </a:r>
            <a:r>
              <a:rPr lang="en-US" dirty="0" smtClean="0"/>
              <a:t>, P4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Frontal to Central gradient (</a:t>
            </a:r>
            <a:r>
              <a:rPr lang="en-US" dirty="0" err="1" smtClean="0"/>
              <a:t>FCg</a:t>
            </a:r>
            <a:r>
              <a:rPr lang="en-US" dirty="0" smtClean="0"/>
              <a:t>) = (</a:t>
            </a:r>
            <a:r>
              <a:rPr lang="en-US" dirty="0" smtClean="0"/>
              <a:t>F3+Fz+F4)/ (C3+Cz+C4)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Frontal to Parietal gradient (</a:t>
            </a:r>
            <a:r>
              <a:rPr lang="en-US" dirty="0" err="1" smtClean="0"/>
              <a:t>CPg</a:t>
            </a:r>
            <a:r>
              <a:rPr lang="en-US" dirty="0" smtClean="0"/>
              <a:t>) = (C3+Cz+C4)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/(P3+Pz+P4)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Frontal to Parietal gradient (</a:t>
            </a:r>
            <a:r>
              <a:rPr lang="en-US" dirty="0" err="1" smtClean="0"/>
              <a:t>FPg</a:t>
            </a:r>
            <a:r>
              <a:rPr lang="en-US" dirty="0" smtClean="0"/>
              <a:t>) = (F3+Fz+F4)/(P3+Pz+P4)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Front – Back gradient = (Fp1+Fp2+F3+Fz+F4)/(P3+Pz+P4+O1+O2)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 smtClean="0"/>
              <a:t>Asymmetry:</a:t>
            </a:r>
          </a:p>
          <a:p>
            <a:r>
              <a:rPr lang="en-US" dirty="0" smtClean="0"/>
              <a:t>Left to Right gradient (</a:t>
            </a:r>
            <a:r>
              <a:rPr lang="en-US" dirty="0" err="1" smtClean="0"/>
              <a:t>LRg</a:t>
            </a:r>
            <a:r>
              <a:rPr lang="en-US" dirty="0" smtClean="0"/>
              <a:t>) = (F3+C3+P3+O1)/(F4+C4+P4+O2)</a:t>
            </a:r>
          </a:p>
          <a:p>
            <a:endParaRPr lang="en-US" dirty="0" smtClean="0"/>
          </a:p>
          <a:p>
            <a:r>
              <a:rPr lang="en-US" u="sng" dirty="0" smtClean="0"/>
              <a:t>Non-linear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Fractal Dimension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</a:t>
            </a:r>
            <a:r>
              <a:rPr lang="en-US" dirty="0" smtClean="0"/>
              <a:t>Dimension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Lyapunov</a:t>
            </a:r>
            <a:r>
              <a:rPr lang="en-US" dirty="0" smtClean="0"/>
              <a:t> exponent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Hurst Exponent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Approximate Entropy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Hjorth</a:t>
            </a:r>
            <a:r>
              <a:rPr lang="en-US" dirty="0" smtClean="0"/>
              <a:t>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Envelope mean frequency</a:t>
            </a:r>
            <a:endParaRPr lang="en-US" dirty="0"/>
          </a:p>
          <a:p>
            <a:r>
              <a:rPr lang="en-US" dirty="0" smtClean="0"/>
              <a:t>https://pmc.ncbi.nlm.nih.gov/articles/PMC400247/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0304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ZG-OG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187624" y="1124744"/>
            <a:ext cx="72728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Important for 6-8,  8-10 and 10-12, 12-14 Hz PSD</a:t>
            </a:r>
            <a:r>
              <a:rPr lang="en-US" u="sng" dirty="0" smtClean="0"/>
              <a:t>:</a:t>
            </a:r>
          </a:p>
          <a:p>
            <a:endParaRPr lang="en-US" u="sng" dirty="0"/>
          </a:p>
          <a:p>
            <a:r>
              <a:rPr lang="en-US" dirty="0" smtClean="0"/>
              <a:t>(ZG-OG)/(ZG+OG)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275248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130</Words>
  <Application>Microsoft Office PowerPoint</Application>
  <PresentationFormat>Экран (4:3)</PresentationFormat>
  <Paragraphs>26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Difference between ZG-OG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Галя</dc:creator>
  <cp:lastModifiedBy>Галя</cp:lastModifiedBy>
  <cp:revision>3</cp:revision>
  <dcterms:created xsi:type="dcterms:W3CDTF">2025-03-03T11:22:29Z</dcterms:created>
  <dcterms:modified xsi:type="dcterms:W3CDTF">2025-03-03T12:49:49Z</dcterms:modified>
</cp:coreProperties>
</file>