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347" r:id="rId4"/>
    <p:sldId id="258" r:id="rId5"/>
    <p:sldId id="259" r:id="rId6"/>
    <p:sldId id="322" r:id="rId7"/>
    <p:sldId id="306" r:id="rId8"/>
    <p:sldId id="342" r:id="rId9"/>
    <p:sldId id="343" r:id="rId10"/>
    <p:sldId id="344" r:id="rId11"/>
    <p:sldId id="345" r:id="rId12"/>
    <p:sldId id="346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07" r:id="rId24"/>
    <p:sldId id="348" r:id="rId25"/>
    <p:sldId id="349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F1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086F-3B56-440C-9F9F-42A8A2A7C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69AB-99A5-4F85-9416-BF2E4860C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421"/>
            <a:ext cx="6858000" cy="23877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223"/>
            <a:ext cx="6858000" cy="1655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44"/>
            <a:ext cx="1971675" cy="5812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44"/>
            <a:ext cx="5800725" cy="5812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826"/>
            <a:ext cx="7886700" cy="28528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699"/>
            <a:ext cx="7886700" cy="1500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44"/>
            <a:ext cx="7886700" cy="13256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250"/>
            <a:ext cx="3868340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204"/>
            <a:ext cx="3868340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250"/>
            <a:ext cx="3887391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204"/>
            <a:ext cx="3887391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E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44"/>
            <a:ext cx="7886700" cy="132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719"/>
            <a:ext cx="7886700" cy="435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PR</a:t>
            </a:r>
            <a:r>
              <a:rPr lang="en-US" altLang="zh-CN"/>
              <a:t>D2017-G12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677"/>
            <a:ext cx="30861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 rot="5400000">
            <a:off x="1153795" y="-1120775"/>
            <a:ext cx="6839585" cy="9168765"/>
            <a:chOff x="47623" y="77786"/>
            <a:chExt cx="12080875" cy="9310688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253998" y="860423"/>
              <a:ext cx="144463" cy="84138"/>
            </a:xfrm>
            <a:custGeom>
              <a:avLst/>
              <a:gdLst>
                <a:gd name="T0" fmla="*/ 93 w 93"/>
                <a:gd name="T1" fmla="*/ 46 h 92"/>
                <a:gd name="T2" fmla="*/ 47 w 93"/>
                <a:gd name="T3" fmla="*/ 0 h 92"/>
                <a:gd name="T4" fmla="*/ 0 w 93"/>
                <a:gd name="T5" fmla="*/ 46 h 92"/>
                <a:gd name="T6" fmla="*/ 47 w 93"/>
                <a:gd name="T7" fmla="*/ 92 h 92"/>
                <a:gd name="T8" fmla="*/ 93 w 93"/>
                <a:gd name="T9" fmla="*/ 46 h 92"/>
                <a:gd name="T10" fmla="*/ 44 w 93"/>
                <a:gd name="T11" fmla="*/ 60 h 92"/>
                <a:gd name="T12" fmla="*/ 15 w 93"/>
                <a:gd name="T13" fmla="*/ 31 h 92"/>
                <a:gd name="T14" fmla="*/ 44 w 93"/>
                <a:gd name="T15" fmla="*/ 2 h 92"/>
                <a:gd name="T16" fmla="*/ 73 w 93"/>
                <a:gd name="T17" fmla="*/ 31 h 92"/>
                <a:gd name="T18" fmla="*/ 44 w 93"/>
                <a:gd name="T1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93" y="46"/>
                  </a:move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7" y="92"/>
                  </a:cubicBezTo>
                  <a:cubicBezTo>
                    <a:pt x="72" y="92"/>
                    <a:pt x="93" y="72"/>
                    <a:pt x="93" y="46"/>
                  </a:cubicBezTo>
                  <a:close/>
                  <a:moveTo>
                    <a:pt x="44" y="60"/>
                  </a:moveTo>
                  <a:cubicBezTo>
                    <a:pt x="28" y="60"/>
                    <a:pt x="15" y="47"/>
                    <a:pt x="15" y="31"/>
                  </a:cubicBezTo>
                  <a:cubicBezTo>
                    <a:pt x="15" y="15"/>
                    <a:pt x="28" y="2"/>
                    <a:pt x="44" y="2"/>
                  </a:cubicBezTo>
                  <a:cubicBezTo>
                    <a:pt x="60" y="2"/>
                    <a:pt x="73" y="15"/>
                    <a:pt x="73" y="31"/>
                  </a:cubicBezTo>
                  <a:cubicBezTo>
                    <a:pt x="73" y="47"/>
                    <a:pt x="60" y="60"/>
                    <a:pt x="44" y="6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14323" y="742948"/>
              <a:ext cx="127000" cy="76200"/>
            </a:xfrm>
            <a:custGeom>
              <a:avLst/>
              <a:gdLst>
                <a:gd name="T0" fmla="*/ 41 w 82"/>
                <a:gd name="T1" fmla="*/ 82 h 82"/>
                <a:gd name="T2" fmla="*/ 82 w 82"/>
                <a:gd name="T3" fmla="*/ 41 h 82"/>
                <a:gd name="T4" fmla="*/ 41 w 82"/>
                <a:gd name="T5" fmla="*/ 0 h 82"/>
                <a:gd name="T6" fmla="*/ 0 w 82"/>
                <a:gd name="T7" fmla="*/ 41 h 82"/>
                <a:gd name="T8" fmla="*/ 41 w 82"/>
                <a:gd name="T9" fmla="*/ 82 h 82"/>
                <a:gd name="T10" fmla="*/ 39 w 82"/>
                <a:gd name="T11" fmla="*/ 2 h 82"/>
                <a:gd name="T12" fmla="*/ 65 w 82"/>
                <a:gd name="T13" fmla="*/ 27 h 82"/>
                <a:gd name="T14" fmla="*/ 39 w 82"/>
                <a:gd name="T15" fmla="*/ 53 h 82"/>
                <a:gd name="T16" fmla="*/ 13 w 82"/>
                <a:gd name="T17" fmla="*/ 27 h 82"/>
                <a:gd name="T18" fmla="*/ 39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82"/>
                  </a:move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lose/>
                  <a:moveTo>
                    <a:pt x="39" y="2"/>
                  </a:moveTo>
                  <a:cubicBezTo>
                    <a:pt x="53" y="2"/>
                    <a:pt x="65" y="13"/>
                    <a:pt x="65" y="27"/>
                  </a:cubicBezTo>
                  <a:cubicBezTo>
                    <a:pt x="65" y="41"/>
                    <a:pt x="53" y="53"/>
                    <a:pt x="39" y="53"/>
                  </a:cubicBezTo>
                  <a:cubicBezTo>
                    <a:pt x="25" y="53"/>
                    <a:pt x="13" y="41"/>
                    <a:pt x="13" y="27"/>
                  </a:cubicBezTo>
                  <a:cubicBezTo>
                    <a:pt x="13" y="13"/>
                    <a:pt x="25" y="2"/>
                    <a:pt x="39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395286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0 w 62"/>
                <a:gd name="T11" fmla="*/ 2 h 63"/>
                <a:gd name="T12" fmla="*/ 49 w 62"/>
                <a:gd name="T13" fmla="*/ 22 h 63"/>
                <a:gd name="T14" fmla="*/ 30 w 62"/>
                <a:gd name="T15" fmla="*/ 41 h 63"/>
                <a:gd name="T16" fmla="*/ 10 w 62"/>
                <a:gd name="T17" fmla="*/ 22 h 63"/>
                <a:gd name="T18" fmla="*/ 30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0" y="2"/>
                  </a:moveTo>
                  <a:cubicBezTo>
                    <a:pt x="40" y="2"/>
                    <a:pt x="49" y="11"/>
                    <a:pt x="49" y="22"/>
                  </a:cubicBezTo>
                  <a:cubicBezTo>
                    <a:pt x="49" y="32"/>
                    <a:pt x="40" y="41"/>
                    <a:pt x="30" y="41"/>
                  </a:cubicBezTo>
                  <a:cubicBezTo>
                    <a:pt x="19" y="41"/>
                    <a:pt x="10" y="32"/>
                    <a:pt x="10" y="22"/>
                  </a:cubicBezTo>
                  <a:cubicBezTo>
                    <a:pt x="10" y="11"/>
                    <a:pt x="19" y="2"/>
                    <a:pt x="30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1441449" y="209548"/>
              <a:ext cx="144463" cy="87313"/>
            </a:xfrm>
            <a:custGeom>
              <a:avLst/>
              <a:gdLst>
                <a:gd name="T0" fmla="*/ 45 w 94"/>
                <a:gd name="T1" fmla="*/ 94 h 95"/>
                <a:gd name="T2" fmla="*/ 93 w 94"/>
                <a:gd name="T3" fmla="*/ 49 h 95"/>
                <a:gd name="T4" fmla="*/ 48 w 94"/>
                <a:gd name="T5" fmla="*/ 1 h 95"/>
                <a:gd name="T6" fmla="*/ 1 w 94"/>
                <a:gd name="T7" fmla="*/ 46 h 95"/>
                <a:gd name="T8" fmla="*/ 45 w 94"/>
                <a:gd name="T9" fmla="*/ 94 h 95"/>
                <a:gd name="T10" fmla="*/ 3 w 94"/>
                <a:gd name="T11" fmla="*/ 44 h 95"/>
                <a:gd name="T12" fmla="*/ 33 w 94"/>
                <a:gd name="T13" fmla="*/ 16 h 95"/>
                <a:gd name="T14" fmla="*/ 61 w 94"/>
                <a:gd name="T15" fmla="*/ 46 h 95"/>
                <a:gd name="T16" fmla="*/ 31 w 94"/>
                <a:gd name="T17" fmla="*/ 74 h 95"/>
                <a:gd name="T18" fmla="*/ 3 w 94"/>
                <a:gd name="T19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5" y="94"/>
                  </a:moveTo>
                  <a:cubicBezTo>
                    <a:pt x="71" y="95"/>
                    <a:pt x="92" y="75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2"/>
                    <a:pt x="20" y="93"/>
                    <a:pt x="45" y="94"/>
                  </a:cubicBezTo>
                  <a:close/>
                  <a:moveTo>
                    <a:pt x="3" y="44"/>
                  </a:moveTo>
                  <a:cubicBezTo>
                    <a:pt x="3" y="28"/>
                    <a:pt x="17" y="15"/>
                    <a:pt x="33" y="16"/>
                  </a:cubicBezTo>
                  <a:cubicBezTo>
                    <a:pt x="49" y="16"/>
                    <a:pt x="62" y="30"/>
                    <a:pt x="61" y="46"/>
                  </a:cubicBezTo>
                  <a:cubicBezTo>
                    <a:pt x="61" y="62"/>
                    <a:pt x="47" y="74"/>
                    <a:pt x="31" y="74"/>
                  </a:cubicBezTo>
                  <a:cubicBezTo>
                    <a:pt x="15" y="73"/>
                    <a:pt x="2" y="60"/>
                    <a:pt x="3" y="4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244599" y="241298"/>
              <a:ext cx="127000" cy="76200"/>
            </a:xfrm>
            <a:custGeom>
              <a:avLst/>
              <a:gdLst>
                <a:gd name="T0" fmla="*/ 40 w 83"/>
                <a:gd name="T1" fmla="*/ 83 h 83"/>
                <a:gd name="T2" fmla="*/ 82 w 83"/>
                <a:gd name="T3" fmla="*/ 43 h 83"/>
                <a:gd name="T4" fmla="*/ 43 w 83"/>
                <a:gd name="T5" fmla="*/ 1 h 83"/>
                <a:gd name="T6" fmla="*/ 0 w 83"/>
                <a:gd name="T7" fmla="*/ 40 h 83"/>
                <a:gd name="T8" fmla="*/ 40 w 83"/>
                <a:gd name="T9" fmla="*/ 83 h 83"/>
                <a:gd name="T10" fmla="*/ 2 w 83"/>
                <a:gd name="T11" fmla="*/ 39 h 83"/>
                <a:gd name="T12" fmla="*/ 29 w 83"/>
                <a:gd name="T13" fmla="*/ 14 h 83"/>
                <a:gd name="T14" fmla="*/ 54 w 83"/>
                <a:gd name="T15" fmla="*/ 40 h 83"/>
                <a:gd name="T16" fmla="*/ 27 w 83"/>
                <a:gd name="T17" fmla="*/ 65 h 83"/>
                <a:gd name="T18" fmla="*/ 2 w 83"/>
                <a:gd name="T1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0" y="83"/>
                  </a:moveTo>
                  <a:cubicBezTo>
                    <a:pt x="63" y="83"/>
                    <a:pt x="82" y="66"/>
                    <a:pt x="82" y="43"/>
                  </a:cubicBezTo>
                  <a:cubicBezTo>
                    <a:pt x="83" y="20"/>
                    <a:pt x="65" y="2"/>
                    <a:pt x="43" y="1"/>
                  </a:cubicBezTo>
                  <a:cubicBezTo>
                    <a:pt x="20" y="0"/>
                    <a:pt x="1" y="18"/>
                    <a:pt x="0" y="40"/>
                  </a:cubicBezTo>
                  <a:cubicBezTo>
                    <a:pt x="0" y="63"/>
                    <a:pt x="18" y="82"/>
                    <a:pt x="40" y="83"/>
                  </a:cubicBezTo>
                  <a:close/>
                  <a:moveTo>
                    <a:pt x="2" y="39"/>
                  </a:moveTo>
                  <a:cubicBezTo>
                    <a:pt x="3" y="24"/>
                    <a:pt x="15" y="13"/>
                    <a:pt x="29" y="14"/>
                  </a:cubicBezTo>
                  <a:cubicBezTo>
                    <a:pt x="43" y="14"/>
                    <a:pt x="54" y="26"/>
                    <a:pt x="54" y="40"/>
                  </a:cubicBezTo>
                  <a:cubicBezTo>
                    <a:pt x="53" y="54"/>
                    <a:pt x="42" y="66"/>
                    <a:pt x="27" y="65"/>
                  </a:cubicBezTo>
                  <a:cubicBezTo>
                    <a:pt x="13" y="65"/>
                    <a:pt x="2" y="53"/>
                    <a:pt x="2" y="3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1090612" y="285748"/>
              <a:ext cx="96838" cy="58738"/>
            </a:xfrm>
            <a:custGeom>
              <a:avLst/>
              <a:gdLst>
                <a:gd name="T0" fmla="*/ 30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0 w 63"/>
                <a:gd name="T9" fmla="*/ 63 h 63"/>
                <a:gd name="T10" fmla="*/ 2 w 63"/>
                <a:gd name="T11" fmla="*/ 29 h 63"/>
                <a:gd name="T12" fmla="*/ 22 w 63"/>
                <a:gd name="T13" fmla="*/ 10 h 63"/>
                <a:gd name="T14" fmla="*/ 41 w 63"/>
                <a:gd name="T15" fmla="*/ 30 h 63"/>
                <a:gd name="T16" fmla="*/ 21 w 63"/>
                <a:gd name="T17" fmla="*/ 49 h 63"/>
                <a:gd name="T18" fmla="*/ 2 w 63"/>
                <a:gd name="T19" fmla="*/ 2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0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0" y="63"/>
                  </a:cubicBezTo>
                  <a:close/>
                  <a:moveTo>
                    <a:pt x="2" y="29"/>
                  </a:moveTo>
                  <a:cubicBezTo>
                    <a:pt x="2" y="18"/>
                    <a:pt x="11" y="10"/>
                    <a:pt x="22" y="10"/>
                  </a:cubicBezTo>
                  <a:cubicBezTo>
                    <a:pt x="33" y="10"/>
                    <a:pt x="41" y="19"/>
                    <a:pt x="41" y="30"/>
                  </a:cubicBezTo>
                  <a:cubicBezTo>
                    <a:pt x="40" y="41"/>
                    <a:pt x="31" y="49"/>
                    <a:pt x="21" y="49"/>
                  </a:cubicBezTo>
                  <a:cubicBezTo>
                    <a:pt x="10" y="49"/>
                    <a:pt x="1" y="40"/>
                    <a:pt x="2" y="2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12711" y="125410"/>
              <a:ext cx="538163" cy="287338"/>
            </a:xfrm>
            <a:custGeom>
              <a:avLst/>
              <a:gdLst>
                <a:gd name="T0" fmla="*/ 6 w 339"/>
                <a:gd name="T1" fmla="*/ 4 h 181"/>
                <a:gd name="T2" fmla="*/ 339 w 339"/>
                <a:gd name="T3" fmla="*/ 4 h 181"/>
                <a:gd name="T4" fmla="*/ 339 w 339"/>
                <a:gd name="T5" fmla="*/ 0 h 181"/>
                <a:gd name="T6" fmla="*/ 6 w 339"/>
                <a:gd name="T7" fmla="*/ 0 h 181"/>
                <a:gd name="T8" fmla="*/ 0 w 339"/>
                <a:gd name="T9" fmla="*/ 0 h 181"/>
                <a:gd name="T10" fmla="*/ 0 w 339"/>
                <a:gd name="T11" fmla="*/ 4 h 181"/>
                <a:gd name="T12" fmla="*/ 0 w 339"/>
                <a:gd name="T13" fmla="*/ 181 h 181"/>
                <a:gd name="T14" fmla="*/ 6 w 339"/>
                <a:gd name="T15" fmla="*/ 181 h 181"/>
                <a:gd name="T16" fmla="*/ 6 w 339"/>
                <a:gd name="T17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6" y="4"/>
                  </a:moveTo>
                  <a:lnTo>
                    <a:pt x="339" y="4"/>
                  </a:lnTo>
                  <a:lnTo>
                    <a:pt x="33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81"/>
                  </a:lnTo>
                  <a:lnTo>
                    <a:pt x="6" y="181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1779248" y="860423"/>
              <a:ext cx="144463" cy="84138"/>
            </a:xfrm>
            <a:custGeom>
              <a:avLst/>
              <a:gdLst>
                <a:gd name="T0" fmla="*/ 0 w 93"/>
                <a:gd name="T1" fmla="*/ 46 h 92"/>
                <a:gd name="T2" fmla="*/ 46 w 93"/>
                <a:gd name="T3" fmla="*/ 92 h 92"/>
                <a:gd name="T4" fmla="*/ 93 w 93"/>
                <a:gd name="T5" fmla="*/ 46 h 92"/>
                <a:gd name="T6" fmla="*/ 46 w 93"/>
                <a:gd name="T7" fmla="*/ 0 h 92"/>
                <a:gd name="T8" fmla="*/ 0 w 93"/>
                <a:gd name="T9" fmla="*/ 46 h 92"/>
                <a:gd name="T10" fmla="*/ 77 w 93"/>
                <a:gd name="T11" fmla="*/ 31 h 92"/>
                <a:gd name="T12" fmla="*/ 48 w 93"/>
                <a:gd name="T13" fmla="*/ 60 h 92"/>
                <a:gd name="T14" fmla="*/ 19 w 93"/>
                <a:gd name="T15" fmla="*/ 31 h 92"/>
                <a:gd name="T16" fmla="*/ 48 w 93"/>
                <a:gd name="T17" fmla="*/ 2 h 92"/>
                <a:gd name="T18" fmla="*/ 77 w 93"/>
                <a:gd name="T1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0" y="46"/>
                  </a:moveTo>
                  <a:cubicBezTo>
                    <a:pt x="0" y="72"/>
                    <a:pt x="21" y="92"/>
                    <a:pt x="46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lose/>
                  <a:moveTo>
                    <a:pt x="77" y="31"/>
                  </a:moveTo>
                  <a:cubicBezTo>
                    <a:pt x="77" y="47"/>
                    <a:pt x="64" y="60"/>
                    <a:pt x="48" y="60"/>
                  </a:cubicBezTo>
                  <a:cubicBezTo>
                    <a:pt x="32" y="60"/>
                    <a:pt x="19" y="47"/>
                    <a:pt x="19" y="31"/>
                  </a:cubicBezTo>
                  <a:cubicBezTo>
                    <a:pt x="19" y="15"/>
                    <a:pt x="32" y="2"/>
                    <a:pt x="48" y="2"/>
                  </a:cubicBezTo>
                  <a:cubicBezTo>
                    <a:pt x="64" y="2"/>
                    <a:pt x="77" y="15"/>
                    <a:pt x="77" y="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1736387" y="742948"/>
              <a:ext cx="127000" cy="76200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43 w 82"/>
                <a:gd name="T11" fmla="*/ 2 h 82"/>
                <a:gd name="T12" fmla="*/ 68 w 82"/>
                <a:gd name="T13" fmla="*/ 27 h 82"/>
                <a:gd name="T14" fmla="*/ 43 w 82"/>
                <a:gd name="T15" fmla="*/ 53 h 82"/>
                <a:gd name="T16" fmla="*/ 17 w 82"/>
                <a:gd name="T17" fmla="*/ 27 h 82"/>
                <a:gd name="T18" fmla="*/ 43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43" y="2"/>
                  </a:moveTo>
                  <a:cubicBezTo>
                    <a:pt x="57" y="2"/>
                    <a:pt x="68" y="13"/>
                    <a:pt x="68" y="27"/>
                  </a:cubicBezTo>
                  <a:cubicBezTo>
                    <a:pt x="68" y="41"/>
                    <a:pt x="57" y="53"/>
                    <a:pt x="43" y="53"/>
                  </a:cubicBezTo>
                  <a:cubicBezTo>
                    <a:pt x="29" y="53"/>
                    <a:pt x="17" y="41"/>
                    <a:pt x="17" y="27"/>
                  </a:cubicBezTo>
                  <a:cubicBezTo>
                    <a:pt x="17" y="13"/>
                    <a:pt x="29" y="2"/>
                    <a:pt x="43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11687174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2 w 62"/>
                <a:gd name="T11" fmla="*/ 2 h 63"/>
                <a:gd name="T12" fmla="*/ 52 w 62"/>
                <a:gd name="T13" fmla="*/ 22 h 63"/>
                <a:gd name="T14" fmla="*/ 32 w 62"/>
                <a:gd name="T15" fmla="*/ 41 h 63"/>
                <a:gd name="T16" fmla="*/ 13 w 62"/>
                <a:gd name="T17" fmla="*/ 22 h 63"/>
                <a:gd name="T18" fmla="*/ 32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2" y="2"/>
                  </a:moveTo>
                  <a:cubicBezTo>
                    <a:pt x="43" y="2"/>
                    <a:pt x="52" y="11"/>
                    <a:pt x="52" y="22"/>
                  </a:cubicBezTo>
                  <a:cubicBezTo>
                    <a:pt x="52" y="32"/>
                    <a:pt x="43" y="41"/>
                    <a:pt x="32" y="41"/>
                  </a:cubicBezTo>
                  <a:cubicBezTo>
                    <a:pt x="21" y="41"/>
                    <a:pt x="13" y="32"/>
                    <a:pt x="13" y="22"/>
                  </a:cubicBezTo>
                  <a:cubicBezTo>
                    <a:pt x="13" y="11"/>
                    <a:pt x="21" y="2"/>
                    <a:pt x="32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5"/>
            <p:cNvSpPr>
              <a:spLocks noEditPoints="1"/>
            </p:cNvSpPr>
            <p:nvPr/>
          </p:nvSpPr>
          <p:spPr bwMode="auto">
            <a:xfrm>
              <a:off x="10591799" y="209548"/>
              <a:ext cx="144463" cy="87313"/>
            </a:xfrm>
            <a:custGeom>
              <a:avLst/>
              <a:gdLst>
                <a:gd name="T0" fmla="*/ 48 w 94"/>
                <a:gd name="T1" fmla="*/ 94 h 95"/>
                <a:gd name="T2" fmla="*/ 93 w 94"/>
                <a:gd name="T3" fmla="*/ 46 h 95"/>
                <a:gd name="T4" fmla="*/ 45 w 94"/>
                <a:gd name="T5" fmla="*/ 1 h 95"/>
                <a:gd name="T6" fmla="*/ 1 w 94"/>
                <a:gd name="T7" fmla="*/ 49 h 95"/>
                <a:gd name="T8" fmla="*/ 48 w 94"/>
                <a:gd name="T9" fmla="*/ 94 h 95"/>
                <a:gd name="T10" fmla="*/ 61 w 94"/>
                <a:gd name="T11" fmla="*/ 16 h 95"/>
                <a:gd name="T12" fmla="*/ 91 w 94"/>
                <a:gd name="T13" fmla="*/ 44 h 95"/>
                <a:gd name="T14" fmla="*/ 63 w 94"/>
                <a:gd name="T15" fmla="*/ 74 h 95"/>
                <a:gd name="T16" fmla="*/ 33 w 94"/>
                <a:gd name="T17" fmla="*/ 46 h 95"/>
                <a:gd name="T18" fmla="*/ 61 w 94"/>
                <a:gd name="T19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8" y="94"/>
                  </a:moveTo>
                  <a:cubicBezTo>
                    <a:pt x="74" y="93"/>
                    <a:pt x="94" y="72"/>
                    <a:pt x="93" y="46"/>
                  </a:cubicBezTo>
                  <a:cubicBezTo>
                    <a:pt x="92" y="20"/>
                    <a:pt x="71" y="0"/>
                    <a:pt x="45" y="1"/>
                  </a:cubicBezTo>
                  <a:cubicBezTo>
                    <a:pt x="20" y="2"/>
                    <a:pt x="0" y="23"/>
                    <a:pt x="1" y="49"/>
                  </a:cubicBezTo>
                  <a:cubicBezTo>
                    <a:pt x="1" y="75"/>
                    <a:pt x="23" y="95"/>
                    <a:pt x="48" y="94"/>
                  </a:cubicBezTo>
                  <a:close/>
                  <a:moveTo>
                    <a:pt x="61" y="16"/>
                  </a:moveTo>
                  <a:cubicBezTo>
                    <a:pt x="77" y="15"/>
                    <a:pt x="90" y="28"/>
                    <a:pt x="91" y="44"/>
                  </a:cubicBezTo>
                  <a:cubicBezTo>
                    <a:pt x="91" y="60"/>
                    <a:pt x="79" y="73"/>
                    <a:pt x="63" y="74"/>
                  </a:cubicBezTo>
                  <a:cubicBezTo>
                    <a:pt x="47" y="74"/>
                    <a:pt x="33" y="62"/>
                    <a:pt x="33" y="46"/>
                  </a:cubicBezTo>
                  <a:cubicBezTo>
                    <a:pt x="32" y="30"/>
                    <a:pt x="45" y="16"/>
                    <a:pt x="61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10806112" y="241298"/>
              <a:ext cx="127000" cy="76200"/>
            </a:xfrm>
            <a:custGeom>
              <a:avLst/>
              <a:gdLst>
                <a:gd name="T0" fmla="*/ 43 w 83"/>
                <a:gd name="T1" fmla="*/ 83 h 83"/>
                <a:gd name="T2" fmla="*/ 82 w 83"/>
                <a:gd name="T3" fmla="*/ 40 h 83"/>
                <a:gd name="T4" fmla="*/ 40 w 83"/>
                <a:gd name="T5" fmla="*/ 1 h 83"/>
                <a:gd name="T6" fmla="*/ 0 w 83"/>
                <a:gd name="T7" fmla="*/ 43 h 83"/>
                <a:gd name="T8" fmla="*/ 43 w 83"/>
                <a:gd name="T9" fmla="*/ 83 h 83"/>
                <a:gd name="T10" fmla="*/ 54 w 83"/>
                <a:gd name="T11" fmla="*/ 14 h 83"/>
                <a:gd name="T12" fmla="*/ 80 w 83"/>
                <a:gd name="T13" fmla="*/ 39 h 83"/>
                <a:gd name="T14" fmla="*/ 55 w 83"/>
                <a:gd name="T15" fmla="*/ 65 h 83"/>
                <a:gd name="T16" fmla="*/ 29 w 83"/>
                <a:gd name="T17" fmla="*/ 40 h 83"/>
                <a:gd name="T18" fmla="*/ 54 w 83"/>
                <a:gd name="T19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3" y="83"/>
                  </a:moveTo>
                  <a:cubicBezTo>
                    <a:pt x="65" y="82"/>
                    <a:pt x="83" y="63"/>
                    <a:pt x="82" y="40"/>
                  </a:cubicBezTo>
                  <a:cubicBezTo>
                    <a:pt x="82" y="18"/>
                    <a:pt x="63" y="0"/>
                    <a:pt x="40" y="1"/>
                  </a:cubicBezTo>
                  <a:cubicBezTo>
                    <a:pt x="17" y="2"/>
                    <a:pt x="0" y="20"/>
                    <a:pt x="0" y="43"/>
                  </a:cubicBezTo>
                  <a:cubicBezTo>
                    <a:pt x="1" y="66"/>
                    <a:pt x="20" y="83"/>
                    <a:pt x="43" y="83"/>
                  </a:cubicBezTo>
                  <a:close/>
                  <a:moveTo>
                    <a:pt x="54" y="14"/>
                  </a:moveTo>
                  <a:cubicBezTo>
                    <a:pt x="68" y="13"/>
                    <a:pt x="80" y="24"/>
                    <a:pt x="80" y="39"/>
                  </a:cubicBezTo>
                  <a:cubicBezTo>
                    <a:pt x="81" y="53"/>
                    <a:pt x="70" y="65"/>
                    <a:pt x="55" y="65"/>
                  </a:cubicBezTo>
                  <a:cubicBezTo>
                    <a:pt x="41" y="66"/>
                    <a:pt x="29" y="54"/>
                    <a:pt x="29" y="40"/>
                  </a:cubicBezTo>
                  <a:cubicBezTo>
                    <a:pt x="29" y="26"/>
                    <a:pt x="40" y="14"/>
                    <a:pt x="54" y="1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7"/>
            <p:cNvSpPr>
              <a:spLocks noEditPoints="1"/>
            </p:cNvSpPr>
            <p:nvPr/>
          </p:nvSpPr>
          <p:spPr bwMode="auto">
            <a:xfrm>
              <a:off x="10990262" y="285748"/>
              <a:ext cx="96838" cy="58738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0 h 63"/>
                <a:gd name="T4" fmla="*/ 31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41 w 63"/>
                <a:gd name="T11" fmla="*/ 10 h 63"/>
                <a:gd name="T12" fmla="*/ 61 w 63"/>
                <a:gd name="T13" fmla="*/ 29 h 63"/>
                <a:gd name="T14" fmla="*/ 42 w 63"/>
                <a:gd name="T15" fmla="*/ 49 h 63"/>
                <a:gd name="T16" fmla="*/ 22 w 63"/>
                <a:gd name="T17" fmla="*/ 30 h 63"/>
                <a:gd name="T18" fmla="*/ 41 w 63"/>
                <a:gd name="T19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50" y="62"/>
                    <a:pt x="63" y="48"/>
                    <a:pt x="63" y="30"/>
                  </a:cubicBezTo>
                  <a:cubicBezTo>
                    <a:pt x="62" y="13"/>
                    <a:pt x="48" y="0"/>
                    <a:pt x="31" y="0"/>
                  </a:cubicBezTo>
                  <a:cubicBezTo>
                    <a:pt x="13" y="1"/>
                    <a:pt x="0" y="15"/>
                    <a:pt x="0" y="32"/>
                  </a:cubicBezTo>
                  <a:cubicBezTo>
                    <a:pt x="1" y="50"/>
                    <a:pt x="15" y="63"/>
                    <a:pt x="32" y="63"/>
                  </a:cubicBezTo>
                  <a:close/>
                  <a:moveTo>
                    <a:pt x="41" y="10"/>
                  </a:moveTo>
                  <a:cubicBezTo>
                    <a:pt x="52" y="10"/>
                    <a:pt x="61" y="18"/>
                    <a:pt x="61" y="29"/>
                  </a:cubicBezTo>
                  <a:cubicBezTo>
                    <a:pt x="62" y="40"/>
                    <a:pt x="53" y="49"/>
                    <a:pt x="42" y="49"/>
                  </a:cubicBezTo>
                  <a:cubicBezTo>
                    <a:pt x="31" y="49"/>
                    <a:pt x="22" y="41"/>
                    <a:pt x="22" y="30"/>
                  </a:cubicBezTo>
                  <a:cubicBezTo>
                    <a:pt x="22" y="19"/>
                    <a:pt x="30" y="10"/>
                    <a:pt x="41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11530011" y="125410"/>
              <a:ext cx="538163" cy="287338"/>
            </a:xfrm>
            <a:custGeom>
              <a:avLst/>
              <a:gdLst>
                <a:gd name="T0" fmla="*/ 332 w 339"/>
                <a:gd name="T1" fmla="*/ 181 h 181"/>
                <a:gd name="T2" fmla="*/ 339 w 339"/>
                <a:gd name="T3" fmla="*/ 181 h 181"/>
                <a:gd name="T4" fmla="*/ 339 w 339"/>
                <a:gd name="T5" fmla="*/ 4 h 181"/>
                <a:gd name="T6" fmla="*/ 339 w 339"/>
                <a:gd name="T7" fmla="*/ 0 h 181"/>
                <a:gd name="T8" fmla="*/ 332 w 339"/>
                <a:gd name="T9" fmla="*/ 0 h 181"/>
                <a:gd name="T10" fmla="*/ 0 w 339"/>
                <a:gd name="T11" fmla="*/ 0 h 181"/>
                <a:gd name="T12" fmla="*/ 0 w 339"/>
                <a:gd name="T13" fmla="*/ 4 h 181"/>
                <a:gd name="T14" fmla="*/ 332 w 339"/>
                <a:gd name="T15" fmla="*/ 4 h 181"/>
                <a:gd name="T16" fmla="*/ 332 w 339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332" y="181"/>
                  </a:moveTo>
                  <a:lnTo>
                    <a:pt x="339" y="181"/>
                  </a:lnTo>
                  <a:lnTo>
                    <a:pt x="339" y="4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32" y="4"/>
                  </a:lnTo>
                  <a:lnTo>
                    <a:pt x="332" y="18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47623" y="77786"/>
              <a:ext cx="12080875" cy="9310688"/>
            </a:xfrm>
            <a:custGeom>
              <a:avLst/>
              <a:gdLst>
                <a:gd name="T0" fmla="*/ 7736 w 7846"/>
                <a:gd name="T1" fmla="*/ 8958 h 10126"/>
                <a:gd name="T2" fmla="*/ 7755 w 7846"/>
                <a:gd name="T3" fmla="*/ 1383 h 10126"/>
                <a:gd name="T4" fmla="*/ 7806 w 7846"/>
                <a:gd name="T5" fmla="*/ 512 h 10126"/>
                <a:gd name="T6" fmla="*/ 7360 w 7846"/>
                <a:gd name="T7" fmla="*/ 31 h 10126"/>
                <a:gd name="T8" fmla="*/ 6363 w 7846"/>
                <a:gd name="T9" fmla="*/ 124 h 10126"/>
                <a:gd name="T10" fmla="*/ 1207 w 7846"/>
                <a:gd name="T11" fmla="*/ 124 h 10126"/>
                <a:gd name="T12" fmla="*/ 158 w 7846"/>
                <a:gd name="T13" fmla="*/ 124 h 10126"/>
                <a:gd name="T14" fmla="*/ 112 w 7846"/>
                <a:gd name="T15" fmla="*/ 945 h 10126"/>
                <a:gd name="T16" fmla="*/ 93 w 7846"/>
                <a:gd name="T17" fmla="*/ 8545 h 10126"/>
                <a:gd name="T18" fmla="*/ 92 w 7846"/>
                <a:gd name="T19" fmla="*/ 9235 h 10126"/>
                <a:gd name="T20" fmla="*/ 563 w 7846"/>
                <a:gd name="T21" fmla="*/ 10060 h 10126"/>
                <a:gd name="T22" fmla="*/ 1462 w 7846"/>
                <a:gd name="T23" fmla="*/ 10004 h 10126"/>
                <a:gd name="T24" fmla="*/ 6430 w 7846"/>
                <a:gd name="T25" fmla="*/ 10032 h 10126"/>
                <a:gd name="T26" fmla="*/ 7293 w 7846"/>
                <a:gd name="T27" fmla="*/ 10078 h 10126"/>
                <a:gd name="T28" fmla="*/ 7697 w 7846"/>
                <a:gd name="T29" fmla="*/ 9618 h 10126"/>
                <a:gd name="T30" fmla="*/ 7689 w 7846"/>
                <a:gd name="T31" fmla="*/ 9541 h 10126"/>
                <a:gd name="T32" fmla="*/ 7723 w 7846"/>
                <a:gd name="T33" fmla="*/ 1624 h 10126"/>
                <a:gd name="T34" fmla="*/ 7657 w 7846"/>
                <a:gd name="T35" fmla="*/ 627 h 10126"/>
                <a:gd name="T36" fmla="*/ 7669 w 7846"/>
                <a:gd name="T37" fmla="*/ 1099 h 10126"/>
                <a:gd name="T38" fmla="*/ 7714 w 7846"/>
                <a:gd name="T39" fmla="*/ 392 h 10126"/>
                <a:gd name="T40" fmla="*/ 7723 w 7846"/>
                <a:gd name="T41" fmla="*/ 312 h 10126"/>
                <a:gd name="T42" fmla="*/ 7458 w 7846"/>
                <a:gd name="T43" fmla="*/ 137 h 10126"/>
                <a:gd name="T44" fmla="*/ 7405 w 7846"/>
                <a:gd name="T45" fmla="*/ 318 h 10126"/>
                <a:gd name="T46" fmla="*/ 7451 w 7846"/>
                <a:gd name="T47" fmla="*/ 221 h 10126"/>
                <a:gd name="T48" fmla="*/ 7248 w 7846"/>
                <a:gd name="T49" fmla="*/ 165 h 10126"/>
                <a:gd name="T50" fmla="*/ 7393 w 7846"/>
                <a:gd name="T51" fmla="*/ 148 h 10126"/>
                <a:gd name="T52" fmla="*/ 6314 w 7846"/>
                <a:gd name="T53" fmla="*/ 155 h 10126"/>
                <a:gd name="T54" fmla="*/ 806 w 7846"/>
                <a:gd name="T55" fmla="*/ 145 h 10126"/>
                <a:gd name="T56" fmla="*/ 560 w 7846"/>
                <a:gd name="T57" fmla="*/ 259 h 10126"/>
                <a:gd name="T58" fmla="*/ 496 w 7846"/>
                <a:gd name="T59" fmla="*/ 215 h 10126"/>
                <a:gd name="T60" fmla="*/ 307 w 7846"/>
                <a:gd name="T61" fmla="*/ 409 h 10126"/>
                <a:gd name="T62" fmla="*/ 391 w 7846"/>
                <a:gd name="T63" fmla="*/ 312 h 10126"/>
                <a:gd name="T64" fmla="*/ 397 w 7846"/>
                <a:gd name="T65" fmla="*/ 318 h 10126"/>
                <a:gd name="T66" fmla="*/ 216 w 7846"/>
                <a:gd name="T67" fmla="*/ 409 h 10126"/>
                <a:gd name="T68" fmla="*/ 266 w 7846"/>
                <a:gd name="T69" fmla="*/ 521 h 10126"/>
                <a:gd name="T70" fmla="*/ 155 w 7846"/>
                <a:gd name="T71" fmla="*/ 505 h 10126"/>
                <a:gd name="T72" fmla="*/ 220 w 7846"/>
                <a:gd name="T73" fmla="*/ 569 h 10126"/>
                <a:gd name="T74" fmla="*/ 201 w 7846"/>
                <a:gd name="T75" fmla="*/ 9519 h 10126"/>
                <a:gd name="T76" fmla="*/ 126 w 7846"/>
                <a:gd name="T77" fmla="*/ 9731 h 10126"/>
                <a:gd name="T78" fmla="*/ 236 w 7846"/>
                <a:gd name="T79" fmla="*/ 9591 h 10126"/>
                <a:gd name="T80" fmla="*/ 375 w 7846"/>
                <a:gd name="T81" fmla="*/ 9599 h 10126"/>
                <a:gd name="T82" fmla="*/ 216 w 7846"/>
                <a:gd name="T83" fmla="*/ 9726 h 10126"/>
                <a:gd name="T84" fmla="*/ 307 w 7846"/>
                <a:gd name="T85" fmla="*/ 9901 h 10126"/>
                <a:gd name="T86" fmla="*/ 391 w 7846"/>
                <a:gd name="T87" fmla="*/ 9810 h 10126"/>
                <a:gd name="T88" fmla="*/ 497 w 7846"/>
                <a:gd name="T89" fmla="*/ 9911 h 10126"/>
                <a:gd name="T90" fmla="*/ 562 w 7846"/>
                <a:gd name="T91" fmla="*/ 9866 h 10126"/>
                <a:gd name="T92" fmla="*/ 808 w 7846"/>
                <a:gd name="T93" fmla="*/ 9980 h 10126"/>
                <a:gd name="T94" fmla="*/ 6221 w 7846"/>
                <a:gd name="T95" fmla="*/ 9945 h 10126"/>
                <a:gd name="T96" fmla="*/ 586 w 7846"/>
                <a:gd name="T97" fmla="*/ 9879 h 10126"/>
                <a:gd name="T98" fmla="*/ 135 w 7846"/>
                <a:gd name="T99" fmla="*/ 8960 h 10126"/>
                <a:gd name="T100" fmla="*/ 385 w 7846"/>
                <a:gd name="T101" fmla="*/ 529 h 10126"/>
                <a:gd name="T102" fmla="*/ 1565 w 7846"/>
                <a:gd name="T103" fmla="*/ 183 h 10126"/>
                <a:gd name="T104" fmla="*/ 7551 w 7846"/>
                <a:gd name="T105" fmla="*/ 480 h 10126"/>
                <a:gd name="T106" fmla="*/ 7667 w 7846"/>
                <a:gd name="T107" fmla="*/ 8615 h 10126"/>
                <a:gd name="T108" fmla="*/ 7313 w 7846"/>
                <a:gd name="T109" fmla="*/ 9741 h 10126"/>
                <a:gd name="T110" fmla="*/ 7561 w 7846"/>
                <a:gd name="T111" fmla="*/ 9632 h 10126"/>
                <a:gd name="T112" fmla="*/ 7399 w 7846"/>
                <a:gd name="T113" fmla="*/ 9817 h 10126"/>
                <a:gd name="T114" fmla="*/ 7458 w 7846"/>
                <a:gd name="T115" fmla="*/ 9907 h 10126"/>
                <a:gd name="T116" fmla="*/ 7505 w 7846"/>
                <a:gd name="T117" fmla="*/ 9720 h 10126"/>
                <a:gd name="T118" fmla="*/ 7216 w 7846"/>
                <a:gd name="T119" fmla="*/ 9921 h 10126"/>
                <a:gd name="T120" fmla="*/ 6640 w 7846"/>
                <a:gd name="T121" fmla="*/ 9991 h 10126"/>
                <a:gd name="T122" fmla="*/ 7451 w 7846"/>
                <a:gd name="T123" fmla="*/ 9991 h 10126"/>
                <a:gd name="T124" fmla="*/ 7612 w 7846"/>
                <a:gd name="T125" fmla="*/ 9591 h 10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46" h="10126">
                  <a:moveTo>
                    <a:pt x="7776" y="9625"/>
                  </a:moveTo>
                  <a:cubicBezTo>
                    <a:pt x="7777" y="9635"/>
                    <a:pt x="7785" y="9639"/>
                    <a:pt x="7794" y="9636"/>
                  </a:cubicBezTo>
                  <a:cubicBezTo>
                    <a:pt x="7804" y="9633"/>
                    <a:pt x="7810" y="9619"/>
                    <a:pt x="7794" y="9613"/>
                  </a:cubicBezTo>
                  <a:cubicBezTo>
                    <a:pt x="7794" y="9612"/>
                    <a:pt x="7792" y="9612"/>
                    <a:pt x="7791" y="9613"/>
                  </a:cubicBezTo>
                  <a:cubicBezTo>
                    <a:pt x="7793" y="9610"/>
                    <a:pt x="7797" y="9610"/>
                    <a:pt x="7806" y="9614"/>
                  </a:cubicBezTo>
                  <a:cubicBezTo>
                    <a:pt x="7825" y="9623"/>
                    <a:pt x="7826" y="9646"/>
                    <a:pt x="7822" y="9664"/>
                  </a:cubicBezTo>
                  <a:cubicBezTo>
                    <a:pt x="7818" y="9682"/>
                    <a:pt x="7810" y="9694"/>
                    <a:pt x="7797" y="9705"/>
                  </a:cubicBezTo>
                  <a:cubicBezTo>
                    <a:pt x="7779" y="9722"/>
                    <a:pt x="7757" y="9730"/>
                    <a:pt x="7736" y="9732"/>
                  </a:cubicBezTo>
                  <a:cubicBezTo>
                    <a:pt x="7736" y="9201"/>
                    <a:pt x="7736" y="9201"/>
                    <a:pt x="7736" y="9201"/>
                  </a:cubicBezTo>
                  <a:cubicBezTo>
                    <a:pt x="7743" y="9213"/>
                    <a:pt x="7750" y="9224"/>
                    <a:pt x="7757" y="9235"/>
                  </a:cubicBezTo>
                  <a:cubicBezTo>
                    <a:pt x="7776" y="9268"/>
                    <a:pt x="7837" y="9358"/>
                    <a:pt x="7747" y="9396"/>
                  </a:cubicBezTo>
                  <a:cubicBezTo>
                    <a:pt x="7727" y="9404"/>
                    <a:pt x="7745" y="9403"/>
                    <a:pt x="7759" y="9397"/>
                  </a:cubicBezTo>
                  <a:cubicBezTo>
                    <a:pt x="7839" y="9360"/>
                    <a:pt x="7790" y="9273"/>
                    <a:pt x="7755" y="9215"/>
                  </a:cubicBezTo>
                  <a:cubicBezTo>
                    <a:pt x="7748" y="9203"/>
                    <a:pt x="7741" y="9193"/>
                    <a:pt x="7736" y="9183"/>
                  </a:cubicBezTo>
                  <a:cubicBezTo>
                    <a:pt x="7736" y="8974"/>
                    <a:pt x="7736" y="8974"/>
                    <a:pt x="7736" y="8974"/>
                  </a:cubicBezTo>
                  <a:cubicBezTo>
                    <a:pt x="7756" y="8978"/>
                    <a:pt x="7770" y="8991"/>
                    <a:pt x="7751" y="9006"/>
                  </a:cubicBezTo>
                  <a:cubicBezTo>
                    <a:pt x="7737" y="9018"/>
                    <a:pt x="7748" y="9023"/>
                    <a:pt x="7755" y="9017"/>
                  </a:cubicBezTo>
                  <a:cubicBezTo>
                    <a:pt x="7790" y="8988"/>
                    <a:pt x="7767" y="8961"/>
                    <a:pt x="7736" y="8958"/>
                  </a:cubicBezTo>
                  <a:cubicBezTo>
                    <a:pt x="7736" y="8729"/>
                    <a:pt x="7736" y="8729"/>
                    <a:pt x="7736" y="8729"/>
                  </a:cubicBezTo>
                  <a:cubicBezTo>
                    <a:pt x="7743" y="8741"/>
                    <a:pt x="7750" y="8752"/>
                    <a:pt x="7757" y="8763"/>
                  </a:cubicBezTo>
                  <a:cubicBezTo>
                    <a:pt x="7776" y="8796"/>
                    <a:pt x="7837" y="8886"/>
                    <a:pt x="7747" y="8924"/>
                  </a:cubicBezTo>
                  <a:cubicBezTo>
                    <a:pt x="7727" y="8932"/>
                    <a:pt x="7745" y="8931"/>
                    <a:pt x="7759" y="8925"/>
                  </a:cubicBezTo>
                  <a:cubicBezTo>
                    <a:pt x="7839" y="8888"/>
                    <a:pt x="7790" y="8801"/>
                    <a:pt x="7755" y="8743"/>
                  </a:cubicBezTo>
                  <a:cubicBezTo>
                    <a:pt x="7748" y="8731"/>
                    <a:pt x="7741" y="8721"/>
                    <a:pt x="7736" y="8711"/>
                  </a:cubicBezTo>
                  <a:cubicBezTo>
                    <a:pt x="7736" y="8653"/>
                    <a:pt x="7736" y="8653"/>
                    <a:pt x="7736" y="8653"/>
                  </a:cubicBezTo>
                  <a:cubicBezTo>
                    <a:pt x="7736" y="8502"/>
                    <a:pt x="7736" y="8502"/>
                    <a:pt x="7736" y="8502"/>
                  </a:cubicBezTo>
                  <a:cubicBezTo>
                    <a:pt x="7756" y="8506"/>
                    <a:pt x="7770" y="8519"/>
                    <a:pt x="7751" y="8534"/>
                  </a:cubicBezTo>
                  <a:cubicBezTo>
                    <a:pt x="7737" y="8546"/>
                    <a:pt x="7748" y="8551"/>
                    <a:pt x="7755" y="8545"/>
                  </a:cubicBezTo>
                  <a:cubicBezTo>
                    <a:pt x="7790" y="8516"/>
                    <a:pt x="7767" y="8489"/>
                    <a:pt x="7736" y="8486"/>
                  </a:cubicBezTo>
                  <a:cubicBezTo>
                    <a:pt x="7736" y="1640"/>
                    <a:pt x="7736" y="1640"/>
                    <a:pt x="7736" y="1640"/>
                  </a:cubicBezTo>
                  <a:cubicBezTo>
                    <a:pt x="7767" y="1637"/>
                    <a:pt x="7790" y="1609"/>
                    <a:pt x="7755" y="1581"/>
                  </a:cubicBezTo>
                  <a:cubicBezTo>
                    <a:pt x="7748" y="1575"/>
                    <a:pt x="7737" y="1580"/>
                    <a:pt x="7751" y="1591"/>
                  </a:cubicBezTo>
                  <a:cubicBezTo>
                    <a:pt x="7770" y="1607"/>
                    <a:pt x="7756" y="1620"/>
                    <a:pt x="7736" y="1623"/>
                  </a:cubicBezTo>
                  <a:cubicBezTo>
                    <a:pt x="7736" y="1476"/>
                    <a:pt x="7736" y="1476"/>
                    <a:pt x="7736" y="1476"/>
                  </a:cubicBezTo>
                  <a:cubicBezTo>
                    <a:pt x="7736" y="1414"/>
                    <a:pt x="7736" y="1414"/>
                    <a:pt x="7736" y="1414"/>
                  </a:cubicBezTo>
                  <a:cubicBezTo>
                    <a:pt x="7741" y="1405"/>
                    <a:pt x="7748" y="1395"/>
                    <a:pt x="7755" y="1383"/>
                  </a:cubicBezTo>
                  <a:cubicBezTo>
                    <a:pt x="7790" y="1325"/>
                    <a:pt x="7839" y="1238"/>
                    <a:pt x="7759" y="1201"/>
                  </a:cubicBezTo>
                  <a:cubicBezTo>
                    <a:pt x="7745" y="1195"/>
                    <a:pt x="7727" y="1194"/>
                    <a:pt x="7747" y="1202"/>
                  </a:cubicBezTo>
                  <a:cubicBezTo>
                    <a:pt x="7837" y="1240"/>
                    <a:pt x="7776" y="1329"/>
                    <a:pt x="7757" y="1363"/>
                  </a:cubicBezTo>
                  <a:cubicBezTo>
                    <a:pt x="7750" y="1374"/>
                    <a:pt x="7743" y="1385"/>
                    <a:pt x="7736" y="1396"/>
                  </a:cubicBezTo>
                  <a:cubicBezTo>
                    <a:pt x="7736" y="1168"/>
                    <a:pt x="7736" y="1168"/>
                    <a:pt x="7736" y="1168"/>
                  </a:cubicBezTo>
                  <a:cubicBezTo>
                    <a:pt x="7767" y="1165"/>
                    <a:pt x="7790" y="1137"/>
                    <a:pt x="7755" y="1109"/>
                  </a:cubicBezTo>
                  <a:cubicBezTo>
                    <a:pt x="7748" y="1103"/>
                    <a:pt x="7737" y="1108"/>
                    <a:pt x="7751" y="1119"/>
                  </a:cubicBezTo>
                  <a:cubicBezTo>
                    <a:pt x="7770" y="1135"/>
                    <a:pt x="7756" y="1148"/>
                    <a:pt x="7736" y="1151"/>
                  </a:cubicBezTo>
                  <a:cubicBezTo>
                    <a:pt x="7736" y="942"/>
                    <a:pt x="7736" y="942"/>
                    <a:pt x="7736" y="942"/>
                  </a:cubicBezTo>
                  <a:cubicBezTo>
                    <a:pt x="7741" y="933"/>
                    <a:pt x="7748" y="923"/>
                    <a:pt x="7755" y="911"/>
                  </a:cubicBezTo>
                  <a:cubicBezTo>
                    <a:pt x="7790" y="853"/>
                    <a:pt x="7839" y="766"/>
                    <a:pt x="7759" y="729"/>
                  </a:cubicBezTo>
                  <a:cubicBezTo>
                    <a:pt x="7745" y="723"/>
                    <a:pt x="7727" y="722"/>
                    <a:pt x="7747" y="730"/>
                  </a:cubicBezTo>
                  <a:cubicBezTo>
                    <a:pt x="7837" y="768"/>
                    <a:pt x="7776" y="857"/>
                    <a:pt x="7757" y="891"/>
                  </a:cubicBezTo>
                  <a:cubicBezTo>
                    <a:pt x="7750" y="902"/>
                    <a:pt x="7743" y="913"/>
                    <a:pt x="7736" y="924"/>
                  </a:cubicBezTo>
                  <a:cubicBezTo>
                    <a:pt x="7736" y="394"/>
                    <a:pt x="7736" y="394"/>
                    <a:pt x="7736" y="394"/>
                  </a:cubicBezTo>
                  <a:cubicBezTo>
                    <a:pt x="7757" y="395"/>
                    <a:pt x="7779" y="403"/>
                    <a:pt x="7797" y="420"/>
                  </a:cubicBezTo>
                  <a:cubicBezTo>
                    <a:pt x="7810" y="432"/>
                    <a:pt x="7818" y="444"/>
                    <a:pt x="7822" y="462"/>
                  </a:cubicBezTo>
                  <a:cubicBezTo>
                    <a:pt x="7826" y="480"/>
                    <a:pt x="7825" y="503"/>
                    <a:pt x="7806" y="512"/>
                  </a:cubicBezTo>
                  <a:cubicBezTo>
                    <a:pt x="7797" y="516"/>
                    <a:pt x="7793" y="515"/>
                    <a:pt x="7791" y="513"/>
                  </a:cubicBezTo>
                  <a:cubicBezTo>
                    <a:pt x="7792" y="513"/>
                    <a:pt x="7794" y="513"/>
                    <a:pt x="7794" y="513"/>
                  </a:cubicBezTo>
                  <a:cubicBezTo>
                    <a:pt x="7810" y="506"/>
                    <a:pt x="7804" y="493"/>
                    <a:pt x="7794" y="489"/>
                  </a:cubicBezTo>
                  <a:cubicBezTo>
                    <a:pt x="7785" y="487"/>
                    <a:pt x="7777" y="491"/>
                    <a:pt x="7776" y="500"/>
                  </a:cubicBezTo>
                  <a:cubicBezTo>
                    <a:pt x="7776" y="534"/>
                    <a:pt x="7846" y="513"/>
                    <a:pt x="7830" y="459"/>
                  </a:cubicBezTo>
                  <a:cubicBezTo>
                    <a:pt x="7815" y="408"/>
                    <a:pt x="7771" y="394"/>
                    <a:pt x="7736" y="392"/>
                  </a:cubicBezTo>
                  <a:cubicBezTo>
                    <a:pt x="7736" y="124"/>
                    <a:pt x="7736" y="124"/>
                    <a:pt x="7736" y="124"/>
                  </a:cubicBezTo>
                  <a:cubicBezTo>
                    <a:pt x="7723" y="124"/>
                    <a:pt x="7723" y="124"/>
                    <a:pt x="7723" y="124"/>
                  </a:cubicBezTo>
                  <a:cubicBezTo>
                    <a:pt x="7404" y="124"/>
                    <a:pt x="7404" y="124"/>
                    <a:pt x="7404" y="124"/>
                  </a:cubicBezTo>
                  <a:cubicBezTo>
                    <a:pt x="7404" y="119"/>
                    <a:pt x="7404" y="113"/>
                    <a:pt x="7403" y="108"/>
                  </a:cubicBezTo>
                  <a:cubicBezTo>
                    <a:pt x="7398" y="71"/>
                    <a:pt x="7380" y="12"/>
                    <a:pt x="7315" y="6"/>
                  </a:cubicBezTo>
                  <a:cubicBezTo>
                    <a:pt x="7259" y="0"/>
                    <a:pt x="7252" y="73"/>
                    <a:pt x="7285" y="66"/>
                  </a:cubicBezTo>
                  <a:cubicBezTo>
                    <a:pt x="7294" y="64"/>
                    <a:pt x="7296" y="55"/>
                    <a:pt x="7293" y="47"/>
                  </a:cubicBezTo>
                  <a:cubicBezTo>
                    <a:pt x="7287" y="38"/>
                    <a:pt x="7273" y="35"/>
                    <a:pt x="7269" y="51"/>
                  </a:cubicBezTo>
                  <a:cubicBezTo>
                    <a:pt x="7269" y="52"/>
                    <a:pt x="7269" y="53"/>
                    <a:pt x="7270" y="55"/>
                  </a:cubicBezTo>
                  <a:cubicBezTo>
                    <a:pt x="7267" y="53"/>
                    <a:pt x="7266" y="49"/>
                    <a:pt x="7268" y="40"/>
                  </a:cubicBezTo>
                  <a:cubicBezTo>
                    <a:pt x="7273" y="19"/>
                    <a:pt x="7296" y="14"/>
                    <a:pt x="7314" y="14"/>
                  </a:cubicBezTo>
                  <a:cubicBezTo>
                    <a:pt x="7332" y="14"/>
                    <a:pt x="7346" y="21"/>
                    <a:pt x="7360" y="31"/>
                  </a:cubicBezTo>
                  <a:cubicBezTo>
                    <a:pt x="7392" y="55"/>
                    <a:pt x="7403" y="91"/>
                    <a:pt x="7399" y="124"/>
                  </a:cubicBezTo>
                  <a:cubicBezTo>
                    <a:pt x="6854" y="124"/>
                    <a:pt x="6854" y="124"/>
                    <a:pt x="6854" y="124"/>
                  </a:cubicBezTo>
                  <a:cubicBezTo>
                    <a:pt x="6870" y="114"/>
                    <a:pt x="6886" y="103"/>
                    <a:pt x="6902" y="94"/>
                  </a:cubicBezTo>
                  <a:cubicBezTo>
                    <a:pt x="6935" y="74"/>
                    <a:pt x="7024" y="13"/>
                    <a:pt x="7062" y="104"/>
                  </a:cubicBezTo>
                  <a:cubicBezTo>
                    <a:pt x="7071" y="124"/>
                    <a:pt x="7070" y="105"/>
                    <a:pt x="7063" y="92"/>
                  </a:cubicBezTo>
                  <a:cubicBezTo>
                    <a:pt x="7027" y="12"/>
                    <a:pt x="6940" y="61"/>
                    <a:pt x="6881" y="96"/>
                  </a:cubicBezTo>
                  <a:cubicBezTo>
                    <a:pt x="6863" y="107"/>
                    <a:pt x="6848" y="116"/>
                    <a:pt x="6835" y="124"/>
                  </a:cubicBezTo>
                  <a:cubicBezTo>
                    <a:pt x="6721" y="124"/>
                    <a:pt x="6721" y="124"/>
                    <a:pt x="6721" y="124"/>
                  </a:cubicBezTo>
                  <a:cubicBezTo>
                    <a:pt x="6640" y="124"/>
                    <a:pt x="6640" y="124"/>
                    <a:pt x="6640" y="124"/>
                  </a:cubicBezTo>
                  <a:cubicBezTo>
                    <a:pt x="6641" y="100"/>
                    <a:pt x="6655" y="78"/>
                    <a:pt x="6673" y="100"/>
                  </a:cubicBezTo>
                  <a:cubicBezTo>
                    <a:pt x="6684" y="113"/>
                    <a:pt x="6690" y="103"/>
                    <a:pt x="6684" y="95"/>
                  </a:cubicBezTo>
                  <a:cubicBezTo>
                    <a:pt x="6652" y="58"/>
                    <a:pt x="6622" y="88"/>
                    <a:pt x="6625" y="124"/>
                  </a:cubicBezTo>
                  <a:cubicBezTo>
                    <a:pt x="6382" y="124"/>
                    <a:pt x="6382" y="124"/>
                    <a:pt x="6382" y="124"/>
                  </a:cubicBezTo>
                  <a:cubicBezTo>
                    <a:pt x="6398" y="114"/>
                    <a:pt x="6414" y="103"/>
                    <a:pt x="6430" y="94"/>
                  </a:cubicBezTo>
                  <a:cubicBezTo>
                    <a:pt x="6463" y="74"/>
                    <a:pt x="6552" y="13"/>
                    <a:pt x="6590" y="104"/>
                  </a:cubicBezTo>
                  <a:cubicBezTo>
                    <a:pt x="6599" y="124"/>
                    <a:pt x="6598" y="105"/>
                    <a:pt x="6591" y="92"/>
                  </a:cubicBezTo>
                  <a:cubicBezTo>
                    <a:pt x="6555" y="12"/>
                    <a:pt x="6468" y="61"/>
                    <a:pt x="6409" y="96"/>
                  </a:cubicBezTo>
                  <a:cubicBezTo>
                    <a:pt x="6391" y="107"/>
                    <a:pt x="6376" y="116"/>
                    <a:pt x="6363" y="124"/>
                  </a:cubicBezTo>
                  <a:cubicBezTo>
                    <a:pt x="6168" y="124"/>
                    <a:pt x="6168" y="124"/>
                    <a:pt x="6168" y="124"/>
                  </a:cubicBezTo>
                  <a:cubicBezTo>
                    <a:pt x="6169" y="100"/>
                    <a:pt x="6183" y="78"/>
                    <a:pt x="6201" y="100"/>
                  </a:cubicBezTo>
                  <a:cubicBezTo>
                    <a:pt x="6212" y="113"/>
                    <a:pt x="6218" y="103"/>
                    <a:pt x="6212" y="95"/>
                  </a:cubicBezTo>
                  <a:cubicBezTo>
                    <a:pt x="6180" y="58"/>
                    <a:pt x="6150" y="88"/>
                    <a:pt x="6153" y="124"/>
                  </a:cubicBezTo>
                  <a:cubicBezTo>
                    <a:pt x="1694" y="124"/>
                    <a:pt x="1694" y="124"/>
                    <a:pt x="1694" y="124"/>
                  </a:cubicBezTo>
                  <a:cubicBezTo>
                    <a:pt x="1697" y="88"/>
                    <a:pt x="1666" y="58"/>
                    <a:pt x="1635" y="95"/>
                  </a:cubicBezTo>
                  <a:cubicBezTo>
                    <a:pt x="1629" y="103"/>
                    <a:pt x="1634" y="113"/>
                    <a:pt x="1646" y="100"/>
                  </a:cubicBezTo>
                  <a:cubicBezTo>
                    <a:pt x="1663" y="78"/>
                    <a:pt x="1678" y="100"/>
                    <a:pt x="1679" y="124"/>
                  </a:cubicBezTo>
                  <a:cubicBezTo>
                    <a:pt x="1484" y="124"/>
                    <a:pt x="1484" y="124"/>
                    <a:pt x="1484" y="124"/>
                  </a:cubicBezTo>
                  <a:cubicBezTo>
                    <a:pt x="1471" y="116"/>
                    <a:pt x="1456" y="107"/>
                    <a:pt x="1437" y="96"/>
                  </a:cubicBezTo>
                  <a:cubicBezTo>
                    <a:pt x="1379" y="61"/>
                    <a:pt x="1292" y="12"/>
                    <a:pt x="1255" y="92"/>
                  </a:cubicBezTo>
                  <a:cubicBezTo>
                    <a:pt x="1249" y="105"/>
                    <a:pt x="1248" y="124"/>
                    <a:pt x="1256" y="104"/>
                  </a:cubicBezTo>
                  <a:cubicBezTo>
                    <a:pt x="1294" y="13"/>
                    <a:pt x="1384" y="74"/>
                    <a:pt x="1417" y="94"/>
                  </a:cubicBezTo>
                  <a:cubicBezTo>
                    <a:pt x="1433" y="103"/>
                    <a:pt x="1449" y="114"/>
                    <a:pt x="1465" y="124"/>
                  </a:cubicBezTo>
                  <a:cubicBezTo>
                    <a:pt x="1222" y="124"/>
                    <a:pt x="1222" y="124"/>
                    <a:pt x="1222" y="124"/>
                  </a:cubicBezTo>
                  <a:cubicBezTo>
                    <a:pt x="1225" y="88"/>
                    <a:pt x="1194" y="58"/>
                    <a:pt x="1163" y="95"/>
                  </a:cubicBezTo>
                  <a:cubicBezTo>
                    <a:pt x="1157" y="103"/>
                    <a:pt x="1162" y="113"/>
                    <a:pt x="1174" y="100"/>
                  </a:cubicBezTo>
                  <a:cubicBezTo>
                    <a:pt x="1191" y="78"/>
                    <a:pt x="1206" y="100"/>
                    <a:pt x="1207" y="124"/>
                  </a:cubicBezTo>
                  <a:cubicBezTo>
                    <a:pt x="1012" y="124"/>
                    <a:pt x="1012" y="124"/>
                    <a:pt x="1012" y="124"/>
                  </a:cubicBezTo>
                  <a:cubicBezTo>
                    <a:pt x="999" y="116"/>
                    <a:pt x="984" y="107"/>
                    <a:pt x="965" y="96"/>
                  </a:cubicBezTo>
                  <a:cubicBezTo>
                    <a:pt x="907" y="61"/>
                    <a:pt x="820" y="12"/>
                    <a:pt x="783" y="92"/>
                  </a:cubicBezTo>
                  <a:cubicBezTo>
                    <a:pt x="777" y="105"/>
                    <a:pt x="776" y="124"/>
                    <a:pt x="784" y="104"/>
                  </a:cubicBezTo>
                  <a:cubicBezTo>
                    <a:pt x="822" y="13"/>
                    <a:pt x="912" y="74"/>
                    <a:pt x="945" y="94"/>
                  </a:cubicBezTo>
                  <a:cubicBezTo>
                    <a:pt x="961" y="103"/>
                    <a:pt x="977" y="114"/>
                    <a:pt x="993" y="124"/>
                  </a:cubicBezTo>
                  <a:cubicBezTo>
                    <a:pt x="448" y="124"/>
                    <a:pt x="448" y="124"/>
                    <a:pt x="448" y="124"/>
                  </a:cubicBezTo>
                  <a:cubicBezTo>
                    <a:pt x="443" y="91"/>
                    <a:pt x="455" y="55"/>
                    <a:pt x="487" y="31"/>
                  </a:cubicBezTo>
                  <a:cubicBezTo>
                    <a:pt x="501" y="21"/>
                    <a:pt x="514" y="14"/>
                    <a:pt x="533" y="14"/>
                  </a:cubicBezTo>
                  <a:cubicBezTo>
                    <a:pt x="551" y="14"/>
                    <a:pt x="574" y="19"/>
                    <a:pt x="579" y="40"/>
                  </a:cubicBezTo>
                  <a:cubicBezTo>
                    <a:pt x="581" y="49"/>
                    <a:pt x="580" y="53"/>
                    <a:pt x="577" y="55"/>
                  </a:cubicBezTo>
                  <a:cubicBezTo>
                    <a:pt x="577" y="53"/>
                    <a:pt x="578" y="52"/>
                    <a:pt x="578" y="51"/>
                  </a:cubicBezTo>
                  <a:cubicBezTo>
                    <a:pt x="574" y="35"/>
                    <a:pt x="559" y="38"/>
                    <a:pt x="554" y="47"/>
                  </a:cubicBezTo>
                  <a:cubicBezTo>
                    <a:pt x="550" y="55"/>
                    <a:pt x="552" y="64"/>
                    <a:pt x="562" y="66"/>
                  </a:cubicBezTo>
                  <a:cubicBezTo>
                    <a:pt x="595" y="73"/>
                    <a:pt x="587" y="0"/>
                    <a:pt x="532" y="6"/>
                  </a:cubicBezTo>
                  <a:cubicBezTo>
                    <a:pt x="467" y="12"/>
                    <a:pt x="449" y="71"/>
                    <a:pt x="444" y="108"/>
                  </a:cubicBezTo>
                  <a:cubicBezTo>
                    <a:pt x="443" y="113"/>
                    <a:pt x="443" y="119"/>
                    <a:pt x="443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113" y="392"/>
                    <a:pt x="113" y="392"/>
                    <a:pt x="113" y="392"/>
                  </a:cubicBezTo>
                  <a:cubicBezTo>
                    <a:pt x="77" y="394"/>
                    <a:pt x="32" y="408"/>
                    <a:pt x="16" y="459"/>
                  </a:cubicBezTo>
                  <a:cubicBezTo>
                    <a:pt x="0" y="513"/>
                    <a:pt x="71" y="534"/>
                    <a:pt x="70" y="500"/>
                  </a:cubicBezTo>
                  <a:cubicBezTo>
                    <a:pt x="70" y="491"/>
                    <a:pt x="61" y="487"/>
                    <a:pt x="53" y="489"/>
                  </a:cubicBezTo>
                  <a:cubicBezTo>
                    <a:pt x="43" y="493"/>
                    <a:pt x="37" y="506"/>
                    <a:pt x="53" y="513"/>
                  </a:cubicBezTo>
                  <a:cubicBezTo>
                    <a:pt x="53" y="513"/>
                    <a:pt x="55" y="513"/>
                    <a:pt x="56" y="513"/>
                  </a:cubicBezTo>
                  <a:cubicBezTo>
                    <a:pt x="54" y="515"/>
                    <a:pt x="50" y="516"/>
                    <a:pt x="41" y="512"/>
                  </a:cubicBezTo>
                  <a:cubicBezTo>
                    <a:pt x="22" y="503"/>
                    <a:pt x="21" y="480"/>
                    <a:pt x="25" y="462"/>
                  </a:cubicBezTo>
                  <a:cubicBezTo>
                    <a:pt x="28" y="444"/>
                    <a:pt x="37" y="432"/>
                    <a:pt x="50" y="420"/>
                  </a:cubicBezTo>
                  <a:cubicBezTo>
                    <a:pt x="68" y="403"/>
                    <a:pt x="91" y="395"/>
                    <a:pt x="113" y="394"/>
                  </a:cubicBezTo>
                  <a:cubicBezTo>
                    <a:pt x="113" y="927"/>
                    <a:pt x="113" y="927"/>
                    <a:pt x="113" y="927"/>
                  </a:cubicBezTo>
                  <a:cubicBezTo>
                    <a:pt x="105" y="914"/>
                    <a:pt x="97" y="902"/>
                    <a:pt x="90" y="891"/>
                  </a:cubicBezTo>
                  <a:cubicBezTo>
                    <a:pt x="71" y="857"/>
                    <a:pt x="10" y="768"/>
                    <a:pt x="100" y="730"/>
                  </a:cubicBezTo>
                  <a:cubicBezTo>
                    <a:pt x="120" y="722"/>
                    <a:pt x="102" y="723"/>
                    <a:pt x="88" y="729"/>
                  </a:cubicBezTo>
                  <a:cubicBezTo>
                    <a:pt x="8" y="766"/>
                    <a:pt x="57" y="853"/>
                    <a:pt x="92" y="911"/>
                  </a:cubicBezTo>
                  <a:cubicBezTo>
                    <a:pt x="100" y="924"/>
                    <a:pt x="106" y="935"/>
                    <a:pt x="112" y="945"/>
                  </a:cubicBezTo>
                  <a:cubicBezTo>
                    <a:pt x="112" y="958"/>
                    <a:pt x="112" y="972"/>
                    <a:pt x="113" y="985"/>
                  </a:cubicBezTo>
                  <a:cubicBezTo>
                    <a:pt x="113" y="1152"/>
                    <a:pt x="113" y="1152"/>
                    <a:pt x="113" y="1152"/>
                  </a:cubicBezTo>
                  <a:cubicBezTo>
                    <a:pt x="92" y="1148"/>
                    <a:pt x="76" y="1135"/>
                    <a:pt x="96" y="1119"/>
                  </a:cubicBezTo>
                  <a:cubicBezTo>
                    <a:pt x="109" y="1108"/>
                    <a:pt x="99" y="1103"/>
                    <a:pt x="92" y="1109"/>
                  </a:cubicBezTo>
                  <a:cubicBezTo>
                    <a:pt x="57" y="1138"/>
                    <a:pt x="80" y="1166"/>
                    <a:pt x="113" y="1168"/>
                  </a:cubicBezTo>
                  <a:cubicBezTo>
                    <a:pt x="113" y="1399"/>
                    <a:pt x="113" y="1399"/>
                    <a:pt x="113" y="1399"/>
                  </a:cubicBezTo>
                  <a:cubicBezTo>
                    <a:pt x="105" y="1386"/>
                    <a:pt x="97" y="1374"/>
                    <a:pt x="90" y="1363"/>
                  </a:cubicBezTo>
                  <a:cubicBezTo>
                    <a:pt x="71" y="1329"/>
                    <a:pt x="10" y="1240"/>
                    <a:pt x="100" y="1202"/>
                  </a:cubicBezTo>
                  <a:cubicBezTo>
                    <a:pt x="120" y="1194"/>
                    <a:pt x="102" y="1195"/>
                    <a:pt x="88" y="1201"/>
                  </a:cubicBezTo>
                  <a:cubicBezTo>
                    <a:pt x="8" y="1238"/>
                    <a:pt x="57" y="1325"/>
                    <a:pt x="92" y="1383"/>
                  </a:cubicBezTo>
                  <a:cubicBezTo>
                    <a:pt x="100" y="1396"/>
                    <a:pt x="107" y="1407"/>
                    <a:pt x="113" y="1417"/>
                  </a:cubicBezTo>
                  <a:cubicBezTo>
                    <a:pt x="113" y="1476"/>
                    <a:pt x="113" y="1476"/>
                    <a:pt x="113" y="1476"/>
                  </a:cubicBezTo>
                  <a:cubicBezTo>
                    <a:pt x="113" y="1624"/>
                    <a:pt x="113" y="1624"/>
                    <a:pt x="113" y="1624"/>
                  </a:cubicBezTo>
                  <a:cubicBezTo>
                    <a:pt x="92" y="1620"/>
                    <a:pt x="76" y="1607"/>
                    <a:pt x="96" y="1591"/>
                  </a:cubicBezTo>
                  <a:cubicBezTo>
                    <a:pt x="109" y="1580"/>
                    <a:pt x="99" y="1575"/>
                    <a:pt x="92" y="1581"/>
                  </a:cubicBezTo>
                  <a:cubicBezTo>
                    <a:pt x="57" y="1610"/>
                    <a:pt x="80" y="1638"/>
                    <a:pt x="113" y="1640"/>
                  </a:cubicBezTo>
                  <a:cubicBezTo>
                    <a:pt x="113" y="8486"/>
                    <a:pt x="113" y="8486"/>
                    <a:pt x="113" y="8486"/>
                  </a:cubicBezTo>
                  <a:cubicBezTo>
                    <a:pt x="81" y="8489"/>
                    <a:pt x="59" y="8516"/>
                    <a:pt x="93" y="8545"/>
                  </a:cubicBezTo>
                  <a:cubicBezTo>
                    <a:pt x="101" y="8551"/>
                    <a:pt x="111" y="8546"/>
                    <a:pt x="97" y="8534"/>
                  </a:cubicBezTo>
                  <a:cubicBezTo>
                    <a:pt x="79" y="8519"/>
                    <a:pt x="92" y="8506"/>
                    <a:pt x="113" y="8502"/>
                  </a:cubicBezTo>
                  <a:cubicBezTo>
                    <a:pt x="113" y="8653"/>
                    <a:pt x="113" y="8653"/>
                    <a:pt x="113" y="8653"/>
                  </a:cubicBezTo>
                  <a:cubicBezTo>
                    <a:pt x="113" y="8711"/>
                    <a:pt x="113" y="8711"/>
                    <a:pt x="113" y="8711"/>
                  </a:cubicBezTo>
                  <a:cubicBezTo>
                    <a:pt x="107" y="8721"/>
                    <a:pt x="101" y="8731"/>
                    <a:pt x="94" y="8743"/>
                  </a:cubicBezTo>
                  <a:cubicBezTo>
                    <a:pt x="58" y="8801"/>
                    <a:pt x="10" y="8888"/>
                    <a:pt x="89" y="8925"/>
                  </a:cubicBezTo>
                  <a:cubicBezTo>
                    <a:pt x="103" y="8931"/>
                    <a:pt x="121" y="8932"/>
                    <a:pt x="101" y="8924"/>
                  </a:cubicBezTo>
                  <a:cubicBezTo>
                    <a:pt x="11" y="8886"/>
                    <a:pt x="72" y="8796"/>
                    <a:pt x="92" y="8763"/>
                  </a:cubicBezTo>
                  <a:cubicBezTo>
                    <a:pt x="98" y="8752"/>
                    <a:pt x="105" y="8741"/>
                    <a:pt x="113" y="8729"/>
                  </a:cubicBezTo>
                  <a:cubicBezTo>
                    <a:pt x="113" y="8958"/>
                    <a:pt x="113" y="8958"/>
                    <a:pt x="113" y="8958"/>
                  </a:cubicBezTo>
                  <a:cubicBezTo>
                    <a:pt x="81" y="8961"/>
                    <a:pt x="59" y="8988"/>
                    <a:pt x="93" y="9017"/>
                  </a:cubicBezTo>
                  <a:cubicBezTo>
                    <a:pt x="101" y="9023"/>
                    <a:pt x="111" y="9018"/>
                    <a:pt x="97" y="9006"/>
                  </a:cubicBezTo>
                  <a:cubicBezTo>
                    <a:pt x="79" y="8991"/>
                    <a:pt x="92" y="8978"/>
                    <a:pt x="113" y="8974"/>
                  </a:cubicBezTo>
                  <a:cubicBezTo>
                    <a:pt x="113" y="9183"/>
                    <a:pt x="113" y="9183"/>
                    <a:pt x="113" y="9183"/>
                  </a:cubicBezTo>
                  <a:cubicBezTo>
                    <a:pt x="107" y="9193"/>
                    <a:pt x="101" y="9203"/>
                    <a:pt x="94" y="9215"/>
                  </a:cubicBezTo>
                  <a:cubicBezTo>
                    <a:pt x="58" y="9273"/>
                    <a:pt x="10" y="9360"/>
                    <a:pt x="89" y="9397"/>
                  </a:cubicBezTo>
                  <a:cubicBezTo>
                    <a:pt x="103" y="9403"/>
                    <a:pt x="121" y="9404"/>
                    <a:pt x="101" y="9396"/>
                  </a:cubicBezTo>
                  <a:cubicBezTo>
                    <a:pt x="11" y="9358"/>
                    <a:pt x="72" y="9268"/>
                    <a:pt x="92" y="9235"/>
                  </a:cubicBezTo>
                  <a:cubicBezTo>
                    <a:pt x="98" y="9224"/>
                    <a:pt x="105" y="9213"/>
                    <a:pt x="113" y="9201"/>
                  </a:cubicBezTo>
                  <a:cubicBezTo>
                    <a:pt x="113" y="9732"/>
                    <a:pt x="113" y="9732"/>
                    <a:pt x="113" y="9732"/>
                  </a:cubicBezTo>
                  <a:cubicBezTo>
                    <a:pt x="91" y="9730"/>
                    <a:pt x="70" y="9722"/>
                    <a:pt x="51" y="9705"/>
                  </a:cubicBezTo>
                  <a:cubicBezTo>
                    <a:pt x="39" y="9694"/>
                    <a:pt x="30" y="9682"/>
                    <a:pt x="26" y="9664"/>
                  </a:cubicBezTo>
                  <a:cubicBezTo>
                    <a:pt x="22" y="9646"/>
                    <a:pt x="23" y="9623"/>
                    <a:pt x="43" y="9614"/>
                  </a:cubicBezTo>
                  <a:cubicBezTo>
                    <a:pt x="52" y="9610"/>
                    <a:pt x="56" y="9610"/>
                    <a:pt x="58" y="9613"/>
                  </a:cubicBezTo>
                  <a:cubicBezTo>
                    <a:pt x="56" y="9612"/>
                    <a:pt x="55" y="9612"/>
                    <a:pt x="54" y="9613"/>
                  </a:cubicBezTo>
                  <a:cubicBezTo>
                    <a:pt x="39" y="9619"/>
                    <a:pt x="44" y="9633"/>
                    <a:pt x="55" y="9636"/>
                  </a:cubicBezTo>
                  <a:cubicBezTo>
                    <a:pt x="63" y="9639"/>
                    <a:pt x="72" y="9635"/>
                    <a:pt x="72" y="9625"/>
                  </a:cubicBezTo>
                  <a:cubicBezTo>
                    <a:pt x="72" y="9591"/>
                    <a:pt x="2" y="9613"/>
                    <a:pt x="18" y="9666"/>
                  </a:cubicBezTo>
                  <a:cubicBezTo>
                    <a:pt x="33" y="9717"/>
                    <a:pt x="77" y="9731"/>
                    <a:pt x="113" y="9734"/>
                  </a:cubicBezTo>
                  <a:cubicBezTo>
                    <a:pt x="113" y="10004"/>
                    <a:pt x="113" y="10004"/>
                    <a:pt x="113" y="10004"/>
                  </a:cubicBezTo>
                  <a:cubicBezTo>
                    <a:pt x="126" y="10004"/>
                    <a:pt x="126" y="10004"/>
                    <a:pt x="126" y="10004"/>
                  </a:cubicBezTo>
                  <a:cubicBezTo>
                    <a:pt x="158" y="10004"/>
                    <a:pt x="158" y="10004"/>
                    <a:pt x="158" y="10004"/>
                  </a:cubicBezTo>
                  <a:cubicBezTo>
                    <a:pt x="444" y="10004"/>
                    <a:pt x="444" y="10004"/>
                    <a:pt x="444" y="10004"/>
                  </a:cubicBezTo>
                  <a:cubicBezTo>
                    <a:pt x="444" y="10009"/>
                    <a:pt x="445" y="10014"/>
                    <a:pt x="445" y="10018"/>
                  </a:cubicBezTo>
                  <a:cubicBezTo>
                    <a:pt x="450" y="10055"/>
                    <a:pt x="469" y="10113"/>
                    <a:pt x="533" y="10120"/>
                  </a:cubicBezTo>
                  <a:cubicBezTo>
                    <a:pt x="589" y="10126"/>
                    <a:pt x="597" y="10053"/>
                    <a:pt x="563" y="10060"/>
                  </a:cubicBezTo>
                  <a:cubicBezTo>
                    <a:pt x="554" y="10061"/>
                    <a:pt x="552" y="10071"/>
                    <a:pt x="556" y="10078"/>
                  </a:cubicBezTo>
                  <a:cubicBezTo>
                    <a:pt x="561" y="10088"/>
                    <a:pt x="576" y="10091"/>
                    <a:pt x="579" y="10075"/>
                  </a:cubicBezTo>
                  <a:cubicBezTo>
                    <a:pt x="579" y="10074"/>
                    <a:pt x="579" y="10073"/>
                    <a:pt x="579" y="10071"/>
                  </a:cubicBezTo>
                  <a:cubicBezTo>
                    <a:pt x="581" y="10072"/>
                    <a:pt x="583" y="10077"/>
                    <a:pt x="580" y="10086"/>
                  </a:cubicBezTo>
                  <a:cubicBezTo>
                    <a:pt x="575" y="10107"/>
                    <a:pt x="552" y="10112"/>
                    <a:pt x="534" y="10112"/>
                  </a:cubicBezTo>
                  <a:cubicBezTo>
                    <a:pt x="516" y="10111"/>
                    <a:pt x="502" y="10105"/>
                    <a:pt x="489" y="10095"/>
                  </a:cubicBezTo>
                  <a:cubicBezTo>
                    <a:pt x="458" y="10072"/>
                    <a:pt x="446" y="10037"/>
                    <a:pt x="449" y="10004"/>
                  </a:cubicBezTo>
                  <a:cubicBezTo>
                    <a:pt x="990" y="10004"/>
                    <a:pt x="990" y="10004"/>
                    <a:pt x="990" y="10004"/>
                  </a:cubicBezTo>
                  <a:cubicBezTo>
                    <a:pt x="975" y="10014"/>
                    <a:pt x="961" y="10024"/>
                    <a:pt x="947" y="10032"/>
                  </a:cubicBezTo>
                  <a:cubicBezTo>
                    <a:pt x="913" y="10051"/>
                    <a:pt x="824" y="10112"/>
                    <a:pt x="786" y="10022"/>
                  </a:cubicBezTo>
                  <a:cubicBezTo>
                    <a:pt x="778" y="10002"/>
                    <a:pt x="779" y="10020"/>
                    <a:pt x="785" y="10034"/>
                  </a:cubicBezTo>
                  <a:cubicBezTo>
                    <a:pt x="822" y="10114"/>
                    <a:pt x="909" y="10065"/>
                    <a:pt x="967" y="10030"/>
                  </a:cubicBezTo>
                  <a:cubicBezTo>
                    <a:pt x="983" y="10020"/>
                    <a:pt x="997" y="10012"/>
                    <a:pt x="1009" y="10004"/>
                  </a:cubicBezTo>
                  <a:cubicBezTo>
                    <a:pt x="1208" y="10004"/>
                    <a:pt x="1208" y="10004"/>
                    <a:pt x="1208" y="10004"/>
                  </a:cubicBezTo>
                  <a:cubicBezTo>
                    <a:pt x="1206" y="10028"/>
                    <a:pt x="1192" y="10047"/>
                    <a:pt x="1175" y="10026"/>
                  </a:cubicBezTo>
                  <a:cubicBezTo>
                    <a:pt x="1164" y="10012"/>
                    <a:pt x="1159" y="10023"/>
                    <a:pt x="1165" y="10030"/>
                  </a:cubicBezTo>
                  <a:cubicBezTo>
                    <a:pt x="1195" y="10067"/>
                    <a:pt x="1225" y="10039"/>
                    <a:pt x="1224" y="10004"/>
                  </a:cubicBezTo>
                  <a:cubicBezTo>
                    <a:pt x="1462" y="10004"/>
                    <a:pt x="1462" y="10004"/>
                    <a:pt x="1462" y="10004"/>
                  </a:cubicBezTo>
                  <a:cubicBezTo>
                    <a:pt x="1447" y="10014"/>
                    <a:pt x="1433" y="10024"/>
                    <a:pt x="1419" y="10032"/>
                  </a:cubicBezTo>
                  <a:cubicBezTo>
                    <a:pt x="1385" y="10051"/>
                    <a:pt x="1296" y="10112"/>
                    <a:pt x="1258" y="10022"/>
                  </a:cubicBezTo>
                  <a:cubicBezTo>
                    <a:pt x="1250" y="10002"/>
                    <a:pt x="1251" y="10020"/>
                    <a:pt x="1257" y="10034"/>
                  </a:cubicBezTo>
                  <a:cubicBezTo>
                    <a:pt x="1294" y="10114"/>
                    <a:pt x="1381" y="10065"/>
                    <a:pt x="1439" y="10030"/>
                  </a:cubicBezTo>
                  <a:cubicBezTo>
                    <a:pt x="1455" y="10020"/>
                    <a:pt x="1469" y="10012"/>
                    <a:pt x="1481" y="10004"/>
                  </a:cubicBezTo>
                  <a:cubicBezTo>
                    <a:pt x="1680" y="10004"/>
                    <a:pt x="1680" y="10004"/>
                    <a:pt x="1680" y="10004"/>
                  </a:cubicBezTo>
                  <a:cubicBezTo>
                    <a:pt x="1678" y="10028"/>
                    <a:pt x="1664" y="10047"/>
                    <a:pt x="1647" y="10026"/>
                  </a:cubicBezTo>
                  <a:cubicBezTo>
                    <a:pt x="1636" y="10012"/>
                    <a:pt x="1631" y="10023"/>
                    <a:pt x="1637" y="10030"/>
                  </a:cubicBezTo>
                  <a:cubicBezTo>
                    <a:pt x="1667" y="10067"/>
                    <a:pt x="1697" y="10039"/>
                    <a:pt x="1696" y="10004"/>
                  </a:cubicBezTo>
                  <a:cubicBezTo>
                    <a:pt x="6153" y="10004"/>
                    <a:pt x="6153" y="10004"/>
                    <a:pt x="6153" y="10004"/>
                  </a:cubicBezTo>
                  <a:cubicBezTo>
                    <a:pt x="6152" y="10039"/>
                    <a:pt x="6181" y="10067"/>
                    <a:pt x="6212" y="10030"/>
                  </a:cubicBezTo>
                  <a:cubicBezTo>
                    <a:pt x="6218" y="10023"/>
                    <a:pt x="6212" y="10012"/>
                    <a:pt x="6201" y="10026"/>
                  </a:cubicBezTo>
                  <a:cubicBezTo>
                    <a:pt x="6184" y="10047"/>
                    <a:pt x="6170" y="10028"/>
                    <a:pt x="6168" y="10004"/>
                  </a:cubicBezTo>
                  <a:cubicBezTo>
                    <a:pt x="6367" y="10004"/>
                    <a:pt x="6367" y="10004"/>
                    <a:pt x="6367" y="10004"/>
                  </a:cubicBezTo>
                  <a:cubicBezTo>
                    <a:pt x="6380" y="10012"/>
                    <a:pt x="6393" y="10020"/>
                    <a:pt x="6409" y="10030"/>
                  </a:cubicBezTo>
                  <a:cubicBezTo>
                    <a:pt x="6468" y="10065"/>
                    <a:pt x="6555" y="10114"/>
                    <a:pt x="6591" y="10034"/>
                  </a:cubicBezTo>
                  <a:cubicBezTo>
                    <a:pt x="6598" y="10020"/>
                    <a:pt x="6599" y="10002"/>
                    <a:pt x="6590" y="10022"/>
                  </a:cubicBezTo>
                  <a:cubicBezTo>
                    <a:pt x="6552" y="10112"/>
                    <a:pt x="6463" y="10051"/>
                    <a:pt x="6430" y="10032"/>
                  </a:cubicBezTo>
                  <a:cubicBezTo>
                    <a:pt x="6416" y="10024"/>
                    <a:pt x="6401" y="10014"/>
                    <a:pt x="6386" y="10004"/>
                  </a:cubicBezTo>
                  <a:cubicBezTo>
                    <a:pt x="6625" y="10004"/>
                    <a:pt x="6625" y="10004"/>
                    <a:pt x="6625" y="10004"/>
                  </a:cubicBezTo>
                  <a:cubicBezTo>
                    <a:pt x="6624" y="10039"/>
                    <a:pt x="6653" y="10067"/>
                    <a:pt x="6684" y="10030"/>
                  </a:cubicBezTo>
                  <a:cubicBezTo>
                    <a:pt x="6690" y="10023"/>
                    <a:pt x="6684" y="10012"/>
                    <a:pt x="6673" y="10026"/>
                  </a:cubicBezTo>
                  <a:cubicBezTo>
                    <a:pt x="6656" y="10047"/>
                    <a:pt x="6642" y="10028"/>
                    <a:pt x="6640" y="10004"/>
                  </a:cubicBezTo>
                  <a:cubicBezTo>
                    <a:pt x="6839" y="10004"/>
                    <a:pt x="6839" y="10004"/>
                    <a:pt x="6839" y="10004"/>
                  </a:cubicBezTo>
                  <a:cubicBezTo>
                    <a:pt x="6852" y="10012"/>
                    <a:pt x="6865" y="10020"/>
                    <a:pt x="6881" y="10030"/>
                  </a:cubicBezTo>
                  <a:cubicBezTo>
                    <a:pt x="6940" y="10065"/>
                    <a:pt x="7027" y="10114"/>
                    <a:pt x="7063" y="10034"/>
                  </a:cubicBezTo>
                  <a:cubicBezTo>
                    <a:pt x="7070" y="10020"/>
                    <a:pt x="7071" y="10002"/>
                    <a:pt x="7062" y="10022"/>
                  </a:cubicBezTo>
                  <a:cubicBezTo>
                    <a:pt x="7024" y="10112"/>
                    <a:pt x="6935" y="10051"/>
                    <a:pt x="6902" y="10032"/>
                  </a:cubicBezTo>
                  <a:cubicBezTo>
                    <a:pt x="6888" y="10024"/>
                    <a:pt x="6873" y="10014"/>
                    <a:pt x="6858" y="10004"/>
                  </a:cubicBezTo>
                  <a:cubicBezTo>
                    <a:pt x="7399" y="10004"/>
                    <a:pt x="7399" y="10004"/>
                    <a:pt x="7399" y="10004"/>
                  </a:cubicBezTo>
                  <a:cubicBezTo>
                    <a:pt x="7403" y="10037"/>
                    <a:pt x="7391" y="10072"/>
                    <a:pt x="7360" y="10095"/>
                  </a:cubicBezTo>
                  <a:cubicBezTo>
                    <a:pt x="7346" y="10105"/>
                    <a:pt x="7332" y="10111"/>
                    <a:pt x="7314" y="10112"/>
                  </a:cubicBezTo>
                  <a:cubicBezTo>
                    <a:pt x="7296" y="10112"/>
                    <a:pt x="7273" y="10107"/>
                    <a:pt x="7268" y="10086"/>
                  </a:cubicBezTo>
                  <a:cubicBezTo>
                    <a:pt x="7266" y="10077"/>
                    <a:pt x="7267" y="10072"/>
                    <a:pt x="7270" y="10071"/>
                  </a:cubicBezTo>
                  <a:cubicBezTo>
                    <a:pt x="7269" y="10073"/>
                    <a:pt x="7269" y="10074"/>
                    <a:pt x="7269" y="10075"/>
                  </a:cubicBezTo>
                  <a:cubicBezTo>
                    <a:pt x="7273" y="10091"/>
                    <a:pt x="7287" y="10088"/>
                    <a:pt x="7293" y="10078"/>
                  </a:cubicBezTo>
                  <a:cubicBezTo>
                    <a:pt x="7296" y="10071"/>
                    <a:pt x="7294" y="10061"/>
                    <a:pt x="7285" y="10060"/>
                  </a:cubicBezTo>
                  <a:cubicBezTo>
                    <a:pt x="7252" y="10053"/>
                    <a:pt x="7259" y="10126"/>
                    <a:pt x="7315" y="10120"/>
                  </a:cubicBezTo>
                  <a:cubicBezTo>
                    <a:pt x="7380" y="10113"/>
                    <a:pt x="7398" y="10055"/>
                    <a:pt x="7403" y="10018"/>
                  </a:cubicBezTo>
                  <a:cubicBezTo>
                    <a:pt x="7404" y="10014"/>
                    <a:pt x="7404" y="10009"/>
                    <a:pt x="7404" y="10004"/>
                  </a:cubicBezTo>
                  <a:cubicBezTo>
                    <a:pt x="7690" y="10004"/>
                    <a:pt x="7690" y="10004"/>
                    <a:pt x="7690" y="10004"/>
                  </a:cubicBezTo>
                  <a:cubicBezTo>
                    <a:pt x="7723" y="10004"/>
                    <a:pt x="7723" y="10004"/>
                    <a:pt x="7723" y="10004"/>
                  </a:cubicBezTo>
                  <a:cubicBezTo>
                    <a:pt x="7736" y="10004"/>
                    <a:pt x="7736" y="10004"/>
                    <a:pt x="7736" y="10004"/>
                  </a:cubicBezTo>
                  <a:cubicBezTo>
                    <a:pt x="7736" y="9734"/>
                    <a:pt x="7736" y="9734"/>
                    <a:pt x="7736" y="9734"/>
                  </a:cubicBezTo>
                  <a:cubicBezTo>
                    <a:pt x="7771" y="9731"/>
                    <a:pt x="7815" y="9717"/>
                    <a:pt x="7830" y="9666"/>
                  </a:cubicBezTo>
                  <a:cubicBezTo>
                    <a:pt x="7846" y="9613"/>
                    <a:pt x="7776" y="9591"/>
                    <a:pt x="7776" y="9625"/>
                  </a:cubicBezTo>
                  <a:close/>
                  <a:moveTo>
                    <a:pt x="7629" y="9556"/>
                  </a:moveTo>
                  <a:cubicBezTo>
                    <a:pt x="7628" y="9556"/>
                    <a:pt x="7628" y="9556"/>
                    <a:pt x="7627" y="9556"/>
                  </a:cubicBezTo>
                  <a:cubicBezTo>
                    <a:pt x="7628" y="9555"/>
                    <a:pt x="7628" y="9554"/>
                    <a:pt x="7629" y="9553"/>
                  </a:cubicBezTo>
                  <a:cubicBezTo>
                    <a:pt x="7629" y="9554"/>
                    <a:pt x="7629" y="9555"/>
                    <a:pt x="7629" y="9556"/>
                  </a:cubicBezTo>
                  <a:close/>
                  <a:moveTo>
                    <a:pt x="7629" y="9564"/>
                  </a:moveTo>
                  <a:cubicBezTo>
                    <a:pt x="7630" y="9569"/>
                    <a:pt x="7631" y="9574"/>
                    <a:pt x="7634" y="9579"/>
                  </a:cubicBezTo>
                  <a:cubicBezTo>
                    <a:pt x="7645" y="9601"/>
                    <a:pt x="7678" y="9600"/>
                    <a:pt x="7691" y="9621"/>
                  </a:cubicBezTo>
                  <a:cubicBezTo>
                    <a:pt x="7693" y="9623"/>
                    <a:pt x="7699" y="9621"/>
                    <a:pt x="7697" y="9618"/>
                  </a:cubicBezTo>
                  <a:cubicBezTo>
                    <a:pt x="7672" y="9587"/>
                    <a:pt x="7730" y="9473"/>
                    <a:pt x="7671" y="9470"/>
                  </a:cubicBezTo>
                  <a:cubicBezTo>
                    <a:pt x="7695" y="9415"/>
                    <a:pt x="7712" y="9357"/>
                    <a:pt x="7723" y="9298"/>
                  </a:cubicBezTo>
                  <a:cubicBezTo>
                    <a:pt x="7723" y="9731"/>
                    <a:pt x="7723" y="9731"/>
                    <a:pt x="7723" y="9731"/>
                  </a:cubicBezTo>
                  <a:cubicBezTo>
                    <a:pt x="7706" y="9730"/>
                    <a:pt x="7690" y="9725"/>
                    <a:pt x="7676" y="9717"/>
                  </a:cubicBezTo>
                  <a:cubicBezTo>
                    <a:pt x="7617" y="9682"/>
                    <a:pt x="7620" y="9624"/>
                    <a:pt x="7629" y="9564"/>
                  </a:cubicBezTo>
                  <a:close/>
                  <a:moveTo>
                    <a:pt x="7654" y="9558"/>
                  </a:moveTo>
                  <a:cubicBezTo>
                    <a:pt x="7656" y="9568"/>
                    <a:pt x="7662" y="9575"/>
                    <a:pt x="7668" y="9583"/>
                  </a:cubicBezTo>
                  <a:cubicBezTo>
                    <a:pt x="7673" y="9589"/>
                    <a:pt x="7677" y="9596"/>
                    <a:pt x="7681" y="9603"/>
                  </a:cubicBezTo>
                  <a:cubicBezTo>
                    <a:pt x="7668" y="9595"/>
                    <a:pt x="7653" y="9591"/>
                    <a:pt x="7643" y="9580"/>
                  </a:cubicBezTo>
                  <a:cubicBezTo>
                    <a:pt x="7632" y="9569"/>
                    <a:pt x="7635" y="9549"/>
                    <a:pt x="7639" y="9534"/>
                  </a:cubicBezTo>
                  <a:cubicBezTo>
                    <a:pt x="7642" y="9529"/>
                    <a:pt x="7645" y="9524"/>
                    <a:pt x="7647" y="9519"/>
                  </a:cubicBezTo>
                  <a:cubicBezTo>
                    <a:pt x="7649" y="9515"/>
                    <a:pt x="7651" y="9512"/>
                    <a:pt x="7653" y="9508"/>
                  </a:cubicBezTo>
                  <a:cubicBezTo>
                    <a:pt x="7656" y="9524"/>
                    <a:pt x="7652" y="9543"/>
                    <a:pt x="7654" y="9558"/>
                  </a:cubicBezTo>
                  <a:close/>
                  <a:moveTo>
                    <a:pt x="7683" y="9595"/>
                  </a:moveTo>
                  <a:cubicBezTo>
                    <a:pt x="7673" y="9581"/>
                    <a:pt x="7663" y="9567"/>
                    <a:pt x="7659" y="9550"/>
                  </a:cubicBezTo>
                  <a:cubicBezTo>
                    <a:pt x="7657" y="9534"/>
                    <a:pt x="7662" y="9515"/>
                    <a:pt x="7657" y="9499"/>
                  </a:cubicBezTo>
                  <a:cubicBezTo>
                    <a:pt x="7662" y="9490"/>
                    <a:pt x="7666" y="9481"/>
                    <a:pt x="7670" y="9472"/>
                  </a:cubicBezTo>
                  <a:cubicBezTo>
                    <a:pt x="7700" y="9477"/>
                    <a:pt x="7692" y="9519"/>
                    <a:pt x="7689" y="9541"/>
                  </a:cubicBezTo>
                  <a:cubicBezTo>
                    <a:pt x="7687" y="9556"/>
                    <a:pt x="7682" y="9577"/>
                    <a:pt x="7683" y="9595"/>
                  </a:cubicBezTo>
                  <a:close/>
                  <a:moveTo>
                    <a:pt x="7721" y="9146"/>
                  </a:moveTo>
                  <a:cubicBezTo>
                    <a:pt x="7722" y="9151"/>
                    <a:pt x="7722" y="9156"/>
                    <a:pt x="7722" y="9161"/>
                  </a:cubicBezTo>
                  <a:cubicBezTo>
                    <a:pt x="7713" y="9147"/>
                    <a:pt x="7705" y="9135"/>
                    <a:pt x="7695" y="9120"/>
                  </a:cubicBezTo>
                  <a:cubicBezTo>
                    <a:pt x="7678" y="9093"/>
                    <a:pt x="7663" y="9062"/>
                    <a:pt x="7669" y="9026"/>
                  </a:cubicBezTo>
                  <a:cubicBezTo>
                    <a:pt x="7672" y="9011"/>
                    <a:pt x="7675" y="8996"/>
                    <a:pt x="7693" y="8982"/>
                  </a:cubicBezTo>
                  <a:cubicBezTo>
                    <a:pt x="7701" y="8976"/>
                    <a:pt x="7712" y="8973"/>
                    <a:pt x="7723" y="8973"/>
                  </a:cubicBezTo>
                  <a:cubicBezTo>
                    <a:pt x="7723" y="9127"/>
                    <a:pt x="7723" y="9127"/>
                    <a:pt x="7723" y="9127"/>
                  </a:cubicBezTo>
                  <a:cubicBezTo>
                    <a:pt x="7722" y="9134"/>
                    <a:pt x="7721" y="9141"/>
                    <a:pt x="7721" y="9146"/>
                  </a:cubicBezTo>
                  <a:close/>
                  <a:moveTo>
                    <a:pt x="7723" y="8690"/>
                  </a:moveTo>
                  <a:cubicBezTo>
                    <a:pt x="7714" y="8676"/>
                    <a:pt x="7705" y="8663"/>
                    <a:pt x="7695" y="8648"/>
                  </a:cubicBezTo>
                  <a:cubicBezTo>
                    <a:pt x="7678" y="8621"/>
                    <a:pt x="7663" y="8590"/>
                    <a:pt x="7669" y="8554"/>
                  </a:cubicBezTo>
                  <a:cubicBezTo>
                    <a:pt x="7672" y="8539"/>
                    <a:pt x="7675" y="8524"/>
                    <a:pt x="7693" y="8510"/>
                  </a:cubicBezTo>
                  <a:cubicBezTo>
                    <a:pt x="7701" y="8504"/>
                    <a:pt x="7712" y="8501"/>
                    <a:pt x="7723" y="8501"/>
                  </a:cubicBezTo>
                  <a:cubicBezTo>
                    <a:pt x="7723" y="8653"/>
                    <a:pt x="7723" y="8653"/>
                    <a:pt x="7723" y="8653"/>
                  </a:cubicBezTo>
                  <a:lnTo>
                    <a:pt x="7723" y="8690"/>
                  </a:lnTo>
                  <a:close/>
                  <a:moveTo>
                    <a:pt x="7723" y="1476"/>
                  </a:moveTo>
                  <a:cubicBezTo>
                    <a:pt x="7723" y="1624"/>
                    <a:pt x="7723" y="1624"/>
                    <a:pt x="7723" y="1624"/>
                  </a:cubicBezTo>
                  <a:cubicBezTo>
                    <a:pt x="7712" y="1624"/>
                    <a:pt x="7701" y="1622"/>
                    <a:pt x="7693" y="1616"/>
                  </a:cubicBezTo>
                  <a:cubicBezTo>
                    <a:pt x="7675" y="1602"/>
                    <a:pt x="7672" y="1586"/>
                    <a:pt x="7669" y="1571"/>
                  </a:cubicBezTo>
                  <a:cubicBezTo>
                    <a:pt x="7663" y="1536"/>
                    <a:pt x="7678" y="1505"/>
                    <a:pt x="7695" y="1478"/>
                  </a:cubicBezTo>
                  <a:cubicBezTo>
                    <a:pt x="7705" y="1463"/>
                    <a:pt x="7714" y="1450"/>
                    <a:pt x="7723" y="1435"/>
                  </a:cubicBezTo>
                  <a:lnTo>
                    <a:pt x="7723" y="1476"/>
                  </a:lnTo>
                  <a:close/>
                  <a:moveTo>
                    <a:pt x="7653" y="618"/>
                  </a:moveTo>
                  <a:cubicBezTo>
                    <a:pt x="7651" y="614"/>
                    <a:pt x="7649" y="610"/>
                    <a:pt x="7647" y="606"/>
                  </a:cubicBezTo>
                  <a:cubicBezTo>
                    <a:pt x="7645" y="601"/>
                    <a:pt x="7642" y="597"/>
                    <a:pt x="7639" y="592"/>
                  </a:cubicBezTo>
                  <a:cubicBezTo>
                    <a:pt x="7635" y="577"/>
                    <a:pt x="7632" y="557"/>
                    <a:pt x="7643" y="545"/>
                  </a:cubicBezTo>
                  <a:cubicBezTo>
                    <a:pt x="7653" y="534"/>
                    <a:pt x="7668" y="530"/>
                    <a:pt x="7681" y="523"/>
                  </a:cubicBezTo>
                  <a:cubicBezTo>
                    <a:pt x="7677" y="530"/>
                    <a:pt x="7673" y="536"/>
                    <a:pt x="7668" y="543"/>
                  </a:cubicBezTo>
                  <a:cubicBezTo>
                    <a:pt x="7662" y="550"/>
                    <a:pt x="7656" y="558"/>
                    <a:pt x="7654" y="568"/>
                  </a:cubicBezTo>
                  <a:cubicBezTo>
                    <a:pt x="7652" y="583"/>
                    <a:pt x="7656" y="602"/>
                    <a:pt x="7653" y="618"/>
                  </a:cubicBezTo>
                  <a:close/>
                  <a:moveTo>
                    <a:pt x="7659" y="575"/>
                  </a:moveTo>
                  <a:cubicBezTo>
                    <a:pt x="7663" y="559"/>
                    <a:pt x="7673" y="545"/>
                    <a:pt x="7683" y="531"/>
                  </a:cubicBezTo>
                  <a:cubicBezTo>
                    <a:pt x="7682" y="549"/>
                    <a:pt x="7687" y="570"/>
                    <a:pt x="7689" y="584"/>
                  </a:cubicBezTo>
                  <a:cubicBezTo>
                    <a:pt x="7692" y="607"/>
                    <a:pt x="7700" y="649"/>
                    <a:pt x="7670" y="654"/>
                  </a:cubicBezTo>
                  <a:cubicBezTo>
                    <a:pt x="7666" y="645"/>
                    <a:pt x="7662" y="636"/>
                    <a:pt x="7657" y="627"/>
                  </a:cubicBezTo>
                  <a:cubicBezTo>
                    <a:pt x="7662" y="611"/>
                    <a:pt x="7657" y="591"/>
                    <a:pt x="7659" y="575"/>
                  </a:cubicBezTo>
                  <a:close/>
                  <a:moveTo>
                    <a:pt x="7697" y="507"/>
                  </a:moveTo>
                  <a:cubicBezTo>
                    <a:pt x="7699" y="505"/>
                    <a:pt x="7693" y="503"/>
                    <a:pt x="7691" y="505"/>
                  </a:cubicBezTo>
                  <a:cubicBezTo>
                    <a:pt x="7678" y="526"/>
                    <a:pt x="7645" y="525"/>
                    <a:pt x="7634" y="547"/>
                  </a:cubicBezTo>
                  <a:cubicBezTo>
                    <a:pt x="7631" y="551"/>
                    <a:pt x="7630" y="556"/>
                    <a:pt x="7629" y="561"/>
                  </a:cubicBezTo>
                  <a:cubicBezTo>
                    <a:pt x="7620" y="502"/>
                    <a:pt x="7617" y="444"/>
                    <a:pt x="7676" y="409"/>
                  </a:cubicBezTo>
                  <a:cubicBezTo>
                    <a:pt x="7690" y="401"/>
                    <a:pt x="7706" y="395"/>
                    <a:pt x="7723" y="394"/>
                  </a:cubicBezTo>
                  <a:cubicBezTo>
                    <a:pt x="7723" y="828"/>
                    <a:pt x="7723" y="828"/>
                    <a:pt x="7723" y="828"/>
                  </a:cubicBezTo>
                  <a:cubicBezTo>
                    <a:pt x="7712" y="769"/>
                    <a:pt x="7695" y="711"/>
                    <a:pt x="7671" y="656"/>
                  </a:cubicBezTo>
                  <a:cubicBezTo>
                    <a:pt x="7730" y="653"/>
                    <a:pt x="7672" y="539"/>
                    <a:pt x="7697" y="507"/>
                  </a:cubicBezTo>
                  <a:close/>
                  <a:moveTo>
                    <a:pt x="7629" y="573"/>
                  </a:moveTo>
                  <a:cubicBezTo>
                    <a:pt x="7628" y="572"/>
                    <a:pt x="7628" y="570"/>
                    <a:pt x="7627" y="569"/>
                  </a:cubicBezTo>
                  <a:cubicBezTo>
                    <a:pt x="7628" y="569"/>
                    <a:pt x="7628" y="569"/>
                    <a:pt x="7629" y="569"/>
                  </a:cubicBezTo>
                  <a:cubicBezTo>
                    <a:pt x="7629" y="571"/>
                    <a:pt x="7629" y="572"/>
                    <a:pt x="7629" y="573"/>
                  </a:cubicBezTo>
                  <a:close/>
                  <a:moveTo>
                    <a:pt x="7723" y="999"/>
                  </a:moveTo>
                  <a:cubicBezTo>
                    <a:pt x="7723" y="1152"/>
                    <a:pt x="7723" y="1152"/>
                    <a:pt x="7723" y="1152"/>
                  </a:cubicBezTo>
                  <a:cubicBezTo>
                    <a:pt x="7712" y="1152"/>
                    <a:pt x="7701" y="1150"/>
                    <a:pt x="7693" y="1144"/>
                  </a:cubicBezTo>
                  <a:cubicBezTo>
                    <a:pt x="7675" y="1130"/>
                    <a:pt x="7672" y="1114"/>
                    <a:pt x="7669" y="1099"/>
                  </a:cubicBezTo>
                  <a:cubicBezTo>
                    <a:pt x="7663" y="1064"/>
                    <a:pt x="7678" y="1033"/>
                    <a:pt x="7695" y="1006"/>
                  </a:cubicBezTo>
                  <a:cubicBezTo>
                    <a:pt x="7705" y="991"/>
                    <a:pt x="7713" y="978"/>
                    <a:pt x="7722" y="964"/>
                  </a:cubicBezTo>
                  <a:cubicBezTo>
                    <a:pt x="7722" y="969"/>
                    <a:pt x="7722" y="975"/>
                    <a:pt x="7721" y="980"/>
                  </a:cubicBezTo>
                  <a:cubicBezTo>
                    <a:pt x="7721" y="985"/>
                    <a:pt x="7722" y="991"/>
                    <a:pt x="7723" y="999"/>
                  </a:cubicBezTo>
                  <a:close/>
                  <a:moveTo>
                    <a:pt x="7714" y="392"/>
                  </a:moveTo>
                  <a:cubicBezTo>
                    <a:pt x="7679" y="394"/>
                    <a:pt x="7632" y="418"/>
                    <a:pt x="7618" y="463"/>
                  </a:cubicBezTo>
                  <a:cubicBezTo>
                    <a:pt x="7612" y="484"/>
                    <a:pt x="7610" y="514"/>
                    <a:pt x="7612" y="535"/>
                  </a:cubicBezTo>
                  <a:cubicBezTo>
                    <a:pt x="7612" y="534"/>
                    <a:pt x="7612" y="540"/>
                    <a:pt x="7613" y="546"/>
                  </a:cubicBezTo>
                  <a:cubicBezTo>
                    <a:pt x="7593" y="514"/>
                    <a:pt x="7572" y="483"/>
                    <a:pt x="7548" y="454"/>
                  </a:cubicBezTo>
                  <a:cubicBezTo>
                    <a:pt x="7548" y="454"/>
                    <a:pt x="7548" y="454"/>
                    <a:pt x="7548" y="454"/>
                  </a:cubicBezTo>
                  <a:cubicBezTo>
                    <a:pt x="7548" y="409"/>
                    <a:pt x="7548" y="409"/>
                    <a:pt x="7548" y="409"/>
                  </a:cubicBezTo>
                  <a:cubicBezTo>
                    <a:pt x="7632" y="409"/>
                    <a:pt x="7632" y="409"/>
                    <a:pt x="7632" y="409"/>
                  </a:cubicBezTo>
                  <a:cubicBezTo>
                    <a:pt x="7639" y="409"/>
                    <a:pt x="7639" y="409"/>
                    <a:pt x="7639" y="409"/>
                  </a:cubicBezTo>
                  <a:cubicBezTo>
                    <a:pt x="7639" y="402"/>
                    <a:pt x="7639" y="402"/>
                    <a:pt x="7639" y="402"/>
                  </a:cubicBezTo>
                  <a:cubicBezTo>
                    <a:pt x="7639" y="318"/>
                    <a:pt x="7639" y="318"/>
                    <a:pt x="7639" y="318"/>
                  </a:cubicBezTo>
                  <a:cubicBezTo>
                    <a:pt x="7723" y="318"/>
                    <a:pt x="7723" y="318"/>
                    <a:pt x="7723" y="318"/>
                  </a:cubicBezTo>
                  <a:cubicBezTo>
                    <a:pt x="7723" y="392"/>
                    <a:pt x="7723" y="392"/>
                    <a:pt x="7723" y="392"/>
                  </a:cubicBezTo>
                  <a:cubicBezTo>
                    <a:pt x="7720" y="392"/>
                    <a:pt x="7716" y="392"/>
                    <a:pt x="7714" y="392"/>
                  </a:cubicBezTo>
                  <a:close/>
                  <a:moveTo>
                    <a:pt x="7500" y="534"/>
                  </a:moveTo>
                  <a:cubicBezTo>
                    <a:pt x="7506" y="534"/>
                    <a:pt x="7512" y="533"/>
                    <a:pt x="7518" y="532"/>
                  </a:cubicBezTo>
                  <a:cubicBezTo>
                    <a:pt x="7537" y="527"/>
                    <a:pt x="7561" y="513"/>
                    <a:pt x="7581" y="521"/>
                  </a:cubicBezTo>
                  <a:cubicBezTo>
                    <a:pt x="7585" y="527"/>
                    <a:pt x="7589" y="533"/>
                    <a:pt x="7593" y="539"/>
                  </a:cubicBezTo>
                  <a:cubicBezTo>
                    <a:pt x="7570" y="577"/>
                    <a:pt x="7515" y="543"/>
                    <a:pt x="7476" y="531"/>
                  </a:cubicBezTo>
                  <a:cubicBezTo>
                    <a:pt x="7484" y="531"/>
                    <a:pt x="7493" y="534"/>
                    <a:pt x="7500" y="534"/>
                  </a:cubicBezTo>
                  <a:close/>
                  <a:moveTo>
                    <a:pt x="7473" y="527"/>
                  </a:moveTo>
                  <a:cubicBezTo>
                    <a:pt x="7483" y="518"/>
                    <a:pt x="7492" y="505"/>
                    <a:pt x="7503" y="496"/>
                  </a:cubicBezTo>
                  <a:cubicBezTo>
                    <a:pt x="7521" y="481"/>
                    <a:pt x="7543" y="483"/>
                    <a:pt x="7561" y="493"/>
                  </a:cubicBezTo>
                  <a:cubicBezTo>
                    <a:pt x="7566" y="501"/>
                    <a:pt x="7572" y="508"/>
                    <a:pt x="7577" y="516"/>
                  </a:cubicBezTo>
                  <a:cubicBezTo>
                    <a:pt x="7563" y="512"/>
                    <a:pt x="7547" y="516"/>
                    <a:pt x="7534" y="521"/>
                  </a:cubicBezTo>
                  <a:cubicBezTo>
                    <a:pt x="7520" y="527"/>
                    <a:pt x="7505" y="531"/>
                    <a:pt x="7489" y="529"/>
                  </a:cubicBezTo>
                  <a:cubicBezTo>
                    <a:pt x="7483" y="528"/>
                    <a:pt x="7478" y="526"/>
                    <a:pt x="7473" y="527"/>
                  </a:cubicBezTo>
                  <a:close/>
                  <a:moveTo>
                    <a:pt x="7723" y="312"/>
                  </a:moveTo>
                  <a:cubicBezTo>
                    <a:pt x="7639" y="312"/>
                    <a:pt x="7639" y="312"/>
                    <a:pt x="7639" y="312"/>
                  </a:cubicBezTo>
                  <a:cubicBezTo>
                    <a:pt x="7639" y="228"/>
                    <a:pt x="7639" y="228"/>
                    <a:pt x="7639" y="228"/>
                  </a:cubicBezTo>
                  <a:cubicBezTo>
                    <a:pt x="7723" y="228"/>
                    <a:pt x="7723" y="228"/>
                    <a:pt x="7723" y="228"/>
                  </a:cubicBezTo>
                  <a:lnTo>
                    <a:pt x="7723" y="312"/>
                  </a:lnTo>
                  <a:close/>
                  <a:moveTo>
                    <a:pt x="7632" y="312"/>
                  </a:moveTo>
                  <a:cubicBezTo>
                    <a:pt x="7548" y="312"/>
                    <a:pt x="7548" y="312"/>
                    <a:pt x="7548" y="312"/>
                  </a:cubicBezTo>
                  <a:cubicBezTo>
                    <a:pt x="7548" y="228"/>
                    <a:pt x="7548" y="228"/>
                    <a:pt x="7548" y="228"/>
                  </a:cubicBezTo>
                  <a:cubicBezTo>
                    <a:pt x="7632" y="228"/>
                    <a:pt x="7632" y="228"/>
                    <a:pt x="7632" y="228"/>
                  </a:cubicBezTo>
                  <a:lnTo>
                    <a:pt x="7632" y="312"/>
                  </a:lnTo>
                  <a:close/>
                  <a:moveTo>
                    <a:pt x="7632" y="318"/>
                  </a:moveTo>
                  <a:cubicBezTo>
                    <a:pt x="7632" y="402"/>
                    <a:pt x="7632" y="402"/>
                    <a:pt x="7632" y="402"/>
                  </a:cubicBezTo>
                  <a:cubicBezTo>
                    <a:pt x="7548" y="402"/>
                    <a:pt x="7548" y="402"/>
                    <a:pt x="7548" y="402"/>
                  </a:cubicBezTo>
                  <a:cubicBezTo>
                    <a:pt x="7548" y="318"/>
                    <a:pt x="7548" y="318"/>
                    <a:pt x="7548" y="318"/>
                  </a:cubicBezTo>
                  <a:lnTo>
                    <a:pt x="7632" y="318"/>
                  </a:lnTo>
                  <a:close/>
                  <a:moveTo>
                    <a:pt x="7548" y="221"/>
                  </a:moveTo>
                  <a:cubicBezTo>
                    <a:pt x="7548" y="137"/>
                    <a:pt x="7548" y="137"/>
                    <a:pt x="7548" y="137"/>
                  </a:cubicBezTo>
                  <a:cubicBezTo>
                    <a:pt x="7632" y="137"/>
                    <a:pt x="7632" y="137"/>
                    <a:pt x="7632" y="137"/>
                  </a:cubicBezTo>
                  <a:cubicBezTo>
                    <a:pt x="7632" y="221"/>
                    <a:pt x="7632" y="221"/>
                    <a:pt x="7632" y="221"/>
                  </a:cubicBezTo>
                  <a:lnTo>
                    <a:pt x="7548" y="221"/>
                  </a:lnTo>
                  <a:close/>
                  <a:moveTo>
                    <a:pt x="7542" y="221"/>
                  </a:moveTo>
                  <a:cubicBezTo>
                    <a:pt x="7458" y="221"/>
                    <a:pt x="7458" y="221"/>
                    <a:pt x="7458" y="221"/>
                  </a:cubicBezTo>
                  <a:cubicBezTo>
                    <a:pt x="7458" y="137"/>
                    <a:pt x="7458" y="137"/>
                    <a:pt x="7458" y="137"/>
                  </a:cubicBezTo>
                  <a:cubicBezTo>
                    <a:pt x="7542" y="137"/>
                    <a:pt x="7542" y="137"/>
                    <a:pt x="7542" y="137"/>
                  </a:cubicBezTo>
                  <a:lnTo>
                    <a:pt x="7542" y="221"/>
                  </a:lnTo>
                  <a:close/>
                  <a:moveTo>
                    <a:pt x="7542" y="228"/>
                  </a:moveTo>
                  <a:cubicBezTo>
                    <a:pt x="7542" y="312"/>
                    <a:pt x="7542" y="312"/>
                    <a:pt x="7542" y="312"/>
                  </a:cubicBezTo>
                  <a:cubicBezTo>
                    <a:pt x="7458" y="312"/>
                    <a:pt x="7458" y="312"/>
                    <a:pt x="7458" y="312"/>
                  </a:cubicBezTo>
                  <a:cubicBezTo>
                    <a:pt x="7458" y="228"/>
                    <a:pt x="7458" y="228"/>
                    <a:pt x="7458" y="228"/>
                  </a:cubicBezTo>
                  <a:lnTo>
                    <a:pt x="7542" y="228"/>
                  </a:lnTo>
                  <a:close/>
                  <a:moveTo>
                    <a:pt x="7451" y="312"/>
                  </a:moveTo>
                  <a:cubicBezTo>
                    <a:pt x="7399" y="312"/>
                    <a:pt x="7399" y="312"/>
                    <a:pt x="7399" y="312"/>
                  </a:cubicBezTo>
                  <a:cubicBezTo>
                    <a:pt x="7399" y="314"/>
                    <a:pt x="7399" y="314"/>
                    <a:pt x="7399" y="314"/>
                  </a:cubicBezTo>
                  <a:cubicBezTo>
                    <a:pt x="7389" y="306"/>
                    <a:pt x="7378" y="298"/>
                    <a:pt x="7367" y="291"/>
                  </a:cubicBezTo>
                  <a:cubicBezTo>
                    <a:pt x="7367" y="228"/>
                    <a:pt x="7367" y="228"/>
                    <a:pt x="7367" y="228"/>
                  </a:cubicBezTo>
                  <a:cubicBezTo>
                    <a:pt x="7451" y="228"/>
                    <a:pt x="7451" y="228"/>
                    <a:pt x="7451" y="228"/>
                  </a:cubicBezTo>
                  <a:lnTo>
                    <a:pt x="7451" y="312"/>
                  </a:lnTo>
                  <a:close/>
                  <a:moveTo>
                    <a:pt x="7451" y="318"/>
                  </a:moveTo>
                  <a:cubicBezTo>
                    <a:pt x="7451" y="355"/>
                    <a:pt x="7451" y="355"/>
                    <a:pt x="7451" y="355"/>
                  </a:cubicBezTo>
                  <a:cubicBezTo>
                    <a:pt x="7437" y="343"/>
                    <a:pt x="7423" y="332"/>
                    <a:pt x="7408" y="320"/>
                  </a:cubicBezTo>
                  <a:cubicBezTo>
                    <a:pt x="7407" y="319"/>
                    <a:pt x="7406" y="319"/>
                    <a:pt x="7405" y="318"/>
                  </a:cubicBezTo>
                  <a:lnTo>
                    <a:pt x="7451" y="318"/>
                  </a:lnTo>
                  <a:close/>
                  <a:moveTo>
                    <a:pt x="7458" y="318"/>
                  </a:moveTo>
                  <a:cubicBezTo>
                    <a:pt x="7542" y="318"/>
                    <a:pt x="7542" y="318"/>
                    <a:pt x="7542" y="318"/>
                  </a:cubicBezTo>
                  <a:cubicBezTo>
                    <a:pt x="7542" y="402"/>
                    <a:pt x="7542" y="402"/>
                    <a:pt x="7542" y="402"/>
                  </a:cubicBezTo>
                  <a:cubicBezTo>
                    <a:pt x="7502" y="402"/>
                    <a:pt x="7502" y="402"/>
                    <a:pt x="7502" y="402"/>
                  </a:cubicBezTo>
                  <a:cubicBezTo>
                    <a:pt x="7488" y="388"/>
                    <a:pt x="7473" y="374"/>
                    <a:pt x="7458" y="361"/>
                  </a:cubicBezTo>
                  <a:lnTo>
                    <a:pt x="7458" y="318"/>
                  </a:lnTo>
                  <a:close/>
                  <a:moveTo>
                    <a:pt x="7542" y="409"/>
                  </a:moveTo>
                  <a:cubicBezTo>
                    <a:pt x="7542" y="447"/>
                    <a:pt x="7542" y="447"/>
                    <a:pt x="7542" y="447"/>
                  </a:cubicBezTo>
                  <a:cubicBezTo>
                    <a:pt x="7531" y="434"/>
                    <a:pt x="7520" y="421"/>
                    <a:pt x="7508" y="409"/>
                  </a:cubicBezTo>
                  <a:lnTo>
                    <a:pt x="7542" y="409"/>
                  </a:lnTo>
                  <a:close/>
                  <a:moveTo>
                    <a:pt x="7723" y="221"/>
                  </a:moveTo>
                  <a:cubicBezTo>
                    <a:pt x="7639" y="221"/>
                    <a:pt x="7639" y="221"/>
                    <a:pt x="7639" y="221"/>
                  </a:cubicBezTo>
                  <a:cubicBezTo>
                    <a:pt x="7639" y="137"/>
                    <a:pt x="7639" y="137"/>
                    <a:pt x="7639" y="137"/>
                  </a:cubicBezTo>
                  <a:cubicBezTo>
                    <a:pt x="7723" y="137"/>
                    <a:pt x="7723" y="137"/>
                    <a:pt x="7723" y="137"/>
                  </a:cubicBezTo>
                  <a:lnTo>
                    <a:pt x="7723" y="221"/>
                  </a:lnTo>
                  <a:close/>
                  <a:moveTo>
                    <a:pt x="7451" y="137"/>
                  </a:moveTo>
                  <a:cubicBezTo>
                    <a:pt x="7451" y="221"/>
                    <a:pt x="7451" y="221"/>
                    <a:pt x="7451" y="221"/>
                  </a:cubicBezTo>
                  <a:cubicBezTo>
                    <a:pt x="7361" y="221"/>
                    <a:pt x="7361" y="221"/>
                    <a:pt x="7361" y="221"/>
                  </a:cubicBezTo>
                  <a:cubicBezTo>
                    <a:pt x="7361" y="228"/>
                    <a:pt x="7361" y="228"/>
                    <a:pt x="7361" y="228"/>
                  </a:cubicBezTo>
                  <a:cubicBezTo>
                    <a:pt x="7361" y="286"/>
                    <a:pt x="7361" y="286"/>
                    <a:pt x="7361" y="286"/>
                  </a:cubicBezTo>
                  <a:cubicBezTo>
                    <a:pt x="7333" y="268"/>
                    <a:pt x="7306" y="251"/>
                    <a:pt x="7278" y="236"/>
                  </a:cubicBezTo>
                  <a:cubicBezTo>
                    <a:pt x="7281" y="236"/>
                    <a:pt x="7282" y="235"/>
                    <a:pt x="7282" y="235"/>
                  </a:cubicBezTo>
                  <a:cubicBezTo>
                    <a:pt x="7302" y="233"/>
                    <a:pt x="7332" y="225"/>
                    <a:pt x="7351" y="215"/>
                  </a:cubicBezTo>
                  <a:cubicBezTo>
                    <a:pt x="7382" y="199"/>
                    <a:pt x="7398" y="167"/>
                    <a:pt x="7403" y="137"/>
                  </a:cubicBezTo>
                  <a:lnTo>
                    <a:pt x="7451" y="137"/>
                  </a:lnTo>
                  <a:close/>
                  <a:moveTo>
                    <a:pt x="7266" y="187"/>
                  </a:moveTo>
                  <a:cubicBezTo>
                    <a:pt x="7284" y="186"/>
                    <a:pt x="7295" y="182"/>
                    <a:pt x="7308" y="174"/>
                  </a:cubicBezTo>
                  <a:cubicBezTo>
                    <a:pt x="7302" y="186"/>
                    <a:pt x="7298" y="200"/>
                    <a:pt x="7288" y="210"/>
                  </a:cubicBezTo>
                  <a:cubicBezTo>
                    <a:pt x="7275" y="223"/>
                    <a:pt x="7251" y="217"/>
                    <a:pt x="7236" y="213"/>
                  </a:cubicBezTo>
                  <a:cubicBezTo>
                    <a:pt x="7234" y="213"/>
                    <a:pt x="7233" y="212"/>
                    <a:pt x="7231" y="212"/>
                  </a:cubicBezTo>
                  <a:cubicBezTo>
                    <a:pt x="7226" y="209"/>
                    <a:pt x="7221" y="207"/>
                    <a:pt x="7216" y="205"/>
                  </a:cubicBezTo>
                  <a:cubicBezTo>
                    <a:pt x="7230" y="190"/>
                    <a:pt x="7245" y="188"/>
                    <a:pt x="7266" y="187"/>
                  </a:cubicBezTo>
                  <a:close/>
                  <a:moveTo>
                    <a:pt x="7210" y="202"/>
                  </a:moveTo>
                  <a:cubicBezTo>
                    <a:pt x="7200" y="197"/>
                    <a:pt x="7189" y="193"/>
                    <a:pt x="7178" y="189"/>
                  </a:cubicBezTo>
                  <a:cubicBezTo>
                    <a:pt x="7181" y="156"/>
                    <a:pt x="7225" y="163"/>
                    <a:pt x="7248" y="165"/>
                  </a:cubicBezTo>
                  <a:cubicBezTo>
                    <a:pt x="7264" y="167"/>
                    <a:pt x="7287" y="172"/>
                    <a:pt x="7306" y="169"/>
                  </a:cubicBezTo>
                  <a:cubicBezTo>
                    <a:pt x="7296" y="175"/>
                    <a:pt x="7286" y="182"/>
                    <a:pt x="7273" y="183"/>
                  </a:cubicBezTo>
                  <a:cubicBezTo>
                    <a:pt x="7264" y="183"/>
                    <a:pt x="7254" y="183"/>
                    <a:pt x="7245" y="184"/>
                  </a:cubicBezTo>
                  <a:cubicBezTo>
                    <a:pt x="7230" y="186"/>
                    <a:pt x="7220" y="192"/>
                    <a:pt x="7210" y="202"/>
                  </a:cubicBezTo>
                  <a:close/>
                  <a:moveTo>
                    <a:pt x="7274" y="258"/>
                  </a:moveTo>
                  <a:cubicBezTo>
                    <a:pt x="7278" y="258"/>
                    <a:pt x="7282" y="258"/>
                    <a:pt x="7286" y="259"/>
                  </a:cubicBezTo>
                  <a:cubicBezTo>
                    <a:pt x="7291" y="262"/>
                    <a:pt x="7296" y="265"/>
                    <a:pt x="7302" y="268"/>
                  </a:cubicBezTo>
                  <a:cubicBezTo>
                    <a:pt x="7308" y="282"/>
                    <a:pt x="7301" y="308"/>
                    <a:pt x="7300" y="319"/>
                  </a:cubicBezTo>
                  <a:cubicBezTo>
                    <a:pt x="7299" y="337"/>
                    <a:pt x="7309" y="355"/>
                    <a:pt x="7308" y="372"/>
                  </a:cubicBezTo>
                  <a:cubicBezTo>
                    <a:pt x="7287" y="336"/>
                    <a:pt x="7239" y="290"/>
                    <a:pt x="7274" y="258"/>
                  </a:cubicBezTo>
                  <a:close/>
                  <a:moveTo>
                    <a:pt x="7306" y="335"/>
                  </a:moveTo>
                  <a:cubicBezTo>
                    <a:pt x="7306" y="323"/>
                    <a:pt x="7308" y="312"/>
                    <a:pt x="7309" y="300"/>
                  </a:cubicBezTo>
                  <a:cubicBezTo>
                    <a:pt x="7310" y="292"/>
                    <a:pt x="7311" y="281"/>
                    <a:pt x="7308" y="272"/>
                  </a:cubicBezTo>
                  <a:cubicBezTo>
                    <a:pt x="7315" y="276"/>
                    <a:pt x="7321" y="280"/>
                    <a:pt x="7328" y="284"/>
                  </a:cubicBezTo>
                  <a:cubicBezTo>
                    <a:pt x="7340" y="299"/>
                    <a:pt x="7345" y="317"/>
                    <a:pt x="7335" y="337"/>
                  </a:cubicBezTo>
                  <a:cubicBezTo>
                    <a:pt x="7330" y="348"/>
                    <a:pt x="7321" y="360"/>
                    <a:pt x="7314" y="371"/>
                  </a:cubicBezTo>
                  <a:cubicBezTo>
                    <a:pt x="7314" y="358"/>
                    <a:pt x="7307" y="347"/>
                    <a:pt x="7306" y="335"/>
                  </a:cubicBezTo>
                  <a:close/>
                  <a:moveTo>
                    <a:pt x="7393" y="148"/>
                  </a:moveTo>
                  <a:cubicBezTo>
                    <a:pt x="7374" y="200"/>
                    <a:pt x="7333" y="215"/>
                    <a:pt x="7285" y="220"/>
                  </a:cubicBezTo>
                  <a:cubicBezTo>
                    <a:pt x="7286" y="220"/>
                    <a:pt x="7287" y="220"/>
                    <a:pt x="7287" y="219"/>
                  </a:cubicBezTo>
                  <a:cubicBezTo>
                    <a:pt x="7309" y="207"/>
                    <a:pt x="7306" y="174"/>
                    <a:pt x="7327" y="160"/>
                  </a:cubicBezTo>
                  <a:cubicBezTo>
                    <a:pt x="7329" y="159"/>
                    <a:pt x="7327" y="153"/>
                    <a:pt x="7325" y="155"/>
                  </a:cubicBezTo>
                  <a:cubicBezTo>
                    <a:pt x="7294" y="181"/>
                    <a:pt x="7175" y="125"/>
                    <a:pt x="7177" y="188"/>
                  </a:cubicBezTo>
                  <a:cubicBezTo>
                    <a:pt x="7133" y="170"/>
                    <a:pt x="7087" y="156"/>
                    <a:pt x="7041" y="145"/>
                  </a:cubicBezTo>
                  <a:cubicBezTo>
                    <a:pt x="7028" y="142"/>
                    <a:pt x="7016" y="140"/>
                    <a:pt x="7003" y="137"/>
                  </a:cubicBezTo>
                  <a:cubicBezTo>
                    <a:pt x="7397" y="137"/>
                    <a:pt x="7397" y="137"/>
                    <a:pt x="7397" y="137"/>
                  </a:cubicBezTo>
                  <a:cubicBezTo>
                    <a:pt x="7396" y="141"/>
                    <a:pt x="7395" y="144"/>
                    <a:pt x="7393" y="148"/>
                  </a:cubicBezTo>
                  <a:close/>
                  <a:moveTo>
                    <a:pt x="6721" y="137"/>
                  </a:moveTo>
                  <a:cubicBezTo>
                    <a:pt x="6814" y="137"/>
                    <a:pt x="6814" y="137"/>
                    <a:pt x="6814" y="137"/>
                  </a:cubicBezTo>
                  <a:cubicBezTo>
                    <a:pt x="6805" y="143"/>
                    <a:pt x="6796" y="149"/>
                    <a:pt x="6786" y="155"/>
                  </a:cubicBezTo>
                  <a:cubicBezTo>
                    <a:pt x="6760" y="173"/>
                    <a:pt x="6729" y="188"/>
                    <a:pt x="6693" y="181"/>
                  </a:cubicBezTo>
                  <a:cubicBezTo>
                    <a:pt x="6678" y="178"/>
                    <a:pt x="6663" y="175"/>
                    <a:pt x="6649" y="158"/>
                  </a:cubicBezTo>
                  <a:cubicBezTo>
                    <a:pt x="6645" y="152"/>
                    <a:pt x="6642" y="145"/>
                    <a:pt x="6641" y="137"/>
                  </a:cubicBezTo>
                  <a:lnTo>
                    <a:pt x="6721" y="137"/>
                  </a:lnTo>
                  <a:close/>
                  <a:moveTo>
                    <a:pt x="6342" y="137"/>
                  </a:moveTo>
                  <a:cubicBezTo>
                    <a:pt x="6333" y="143"/>
                    <a:pt x="6324" y="149"/>
                    <a:pt x="6314" y="155"/>
                  </a:cubicBezTo>
                  <a:cubicBezTo>
                    <a:pt x="6288" y="173"/>
                    <a:pt x="6257" y="188"/>
                    <a:pt x="6221" y="181"/>
                  </a:cubicBezTo>
                  <a:cubicBezTo>
                    <a:pt x="6206" y="178"/>
                    <a:pt x="6191" y="175"/>
                    <a:pt x="6177" y="158"/>
                  </a:cubicBezTo>
                  <a:cubicBezTo>
                    <a:pt x="6173" y="152"/>
                    <a:pt x="6170" y="145"/>
                    <a:pt x="6169" y="137"/>
                  </a:cubicBezTo>
                  <a:lnTo>
                    <a:pt x="6342" y="137"/>
                  </a:lnTo>
                  <a:close/>
                  <a:moveTo>
                    <a:pt x="1678" y="137"/>
                  </a:moveTo>
                  <a:cubicBezTo>
                    <a:pt x="1677" y="145"/>
                    <a:pt x="1674" y="152"/>
                    <a:pt x="1670" y="158"/>
                  </a:cubicBezTo>
                  <a:cubicBezTo>
                    <a:pt x="1656" y="175"/>
                    <a:pt x="1641" y="178"/>
                    <a:pt x="1626" y="181"/>
                  </a:cubicBezTo>
                  <a:cubicBezTo>
                    <a:pt x="1590" y="188"/>
                    <a:pt x="1559" y="173"/>
                    <a:pt x="1532" y="155"/>
                  </a:cubicBezTo>
                  <a:cubicBezTo>
                    <a:pt x="1523" y="149"/>
                    <a:pt x="1514" y="143"/>
                    <a:pt x="1505" y="137"/>
                  </a:cubicBezTo>
                  <a:lnTo>
                    <a:pt x="1678" y="137"/>
                  </a:lnTo>
                  <a:close/>
                  <a:moveTo>
                    <a:pt x="1206" y="137"/>
                  </a:moveTo>
                  <a:cubicBezTo>
                    <a:pt x="1205" y="145"/>
                    <a:pt x="1202" y="152"/>
                    <a:pt x="1198" y="158"/>
                  </a:cubicBezTo>
                  <a:cubicBezTo>
                    <a:pt x="1184" y="175"/>
                    <a:pt x="1169" y="178"/>
                    <a:pt x="1154" y="181"/>
                  </a:cubicBezTo>
                  <a:cubicBezTo>
                    <a:pt x="1118" y="188"/>
                    <a:pt x="1087" y="173"/>
                    <a:pt x="1060" y="155"/>
                  </a:cubicBezTo>
                  <a:cubicBezTo>
                    <a:pt x="1051" y="149"/>
                    <a:pt x="1042" y="143"/>
                    <a:pt x="1033" y="137"/>
                  </a:cubicBezTo>
                  <a:lnTo>
                    <a:pt x="1206" y="137"/>
                  </a:lnTo>
                  <a:close/>
                  <a:moveTo>
                    <a:pt x="843" y="137"/>
                  </a:moveTo>
                  <a:cubicBezTo>
                    <a:pt x="831" y="140"/>
                    <a:pt x="819" y="142"/>
                    <a:pt x="806" y="145"/>
                  </a:cubicBezTo>
                  <a:cubicBezTo>
                    <a:pt x="760" y="156"/>
                    <a:pt x="714" y="170"/>
                    <a:pt x="670" y="188"/>
                  </a:cubicBezTo>
                  <a:cubicBezTo>
                    <a:pt x="672" y="125"/>
                    <a:pt x="553" y="181"/>
                    <a:pt x="522" y="155"/>
                  </a:cubicBezTo>
                  <a:cubicBezTo>
                    <a:pt x="520" y="153"/>
                    <a:pt x="518" y="159"/>
                    <a:pt x="519" y="160"/>
                  </a:cubicBezTo>
                  <a:cubicBezTo>
                    <a:pt x="540" y="174"/>
                    <a:pt x="538" y="207"/>
                    <a:pt x="560" y="219"/>
                  </a:cubicBezTo>
                  <a:cubicBezTo>
                    <a:pt x="560" y="220"/>
                    <a:pt x="561" y="220"/>
                    <a:pt x="561" y="220"/>
                  </a:cubicBezTo>
                  <a:cubicBezTo>
                    <a:pt x="514" y="215"/>
                    <a:pt x="472" y="200"/>
                    <a:pt x="453" y="148"/>
                  </a:cubicBezTo>
                  <a:cubicBezTo>
                    <a:pt x="452" y="144"/>
                    <a:pt x="451" y="141"/>
                    <a:pt x="450" y="137"/>
                  </a:cubicBezTo>
                  <a:lnTo>
                    <a:pt x="843" y="137"/>
                  </a:lnTo>
                  <a:close/>
                  <a:moveTo>
                    <a:pt x="538" y="300"/>
                  </a:moveTo>
                  <a:cubicBezTo>
                    <a:pt x="539" y="312"/>
                    <a:pt x="541" y="323"/>
                    <a:pt x="540" y="335"/>
                  </a:cubicBezTo>
                  <a:cubicBezTo>
                    <a:pt x="540" y="347"/>
                    <a:pt x="533" y="358"/>
                    <a:pt x="533" y="371"/>
                  </a:cubicBezTo>
                  <a:cubicBezTo>
                    <a:pt x="526" y="360"/>
                    <a:pt x="517" y="348"/>
                    <a:pt x="512" y="337"/>
                  </a:cubicBezTo>
                  <a:cubicBezTo>
                    <a:pt x="502" y="317"/>
                    <a:pt x="507" y="299"/>
                    <a:pt x="519" y="284"/>
                  </a:cubicBezTo>
                  <a:cubicBezTo>
                    <a:pt x="526" y="280"/>
                    <a:pt x="532" y="276"/>
                    <a:pt x="539" y="272"/>
                  </a:cubicBezTo>
                  <a:cubicBezTo>
                    <a:pt x="536" y="281"/>
                    <a:pt x="537" y="292"/>
                    <a:pt x="538" y="300"/>
                  </a:cubicBezTo>
                  <a:close/>
                  <a:moveTo>
                    <a:pt x="546" y="319"/>
                  </a:moveTo>
                  <a:cubicBezTo>
                    <a:pt x="545" y="308"/>
                    <a:pt x="539" y="282"/>
                    <a:pt x="545" y="268"/>
                  </a:cubicBezTo>
                  <a:cubicBezTo>
                    <a:pt x="550" y="265"/>
                    <a:pt x="555" y="262"/>
                    <a:pt x="560" y="259"/>
                  </a:cubicBezTo>
                  <a:cubicBezTo>
                    <a:pt x="565" y="258"/>
                    <a:pt x="569" y="258"/>
                    <a:pt x="573" y="258"/>
                  </a:cubicBezTo>
                  <a:cubicBezTo>
                    <a:pt x="608" y="290"/>
                    <a:pt x="559" y="336"/>
                    <a:pt x="539" y="372"/>
                  </a:cubicBezTo>
                  <a:cubicBezTo>
                    <a:pt x="537" y="355"/>
                    <a:pt x="548" y="337"/>
                    <a:pt x="546" y="319"/>
                  </a:cubicBezTo>
                  <a:close/>
                  <a:moveTo>
                    <a:pt x="559" y="210"/>
                  </a:moveTo>
                  <a:cubicBezTo>
                    <a:pt x="549" y="200"/>
                    <a:pt x="545" y="186"/>
                    <a:pt x="539" y="174"/>
                  </a:cubicBezTo>
                  <a:cubicBezTo>
                    <a:pt x="552" y="182"/>
                    <a:pt x="563" y="186"/>
                    <a:pt x="580" y="187"/>
                  </a:cubicBezTo>
                  <a:cubicBezTo>
                    <a:pt x="602" y="188"/>
                    <a:pt x="617" y="190"/>
                    <a:pt x="631" y="205"/>
                  </a:cubicBezTo>
                  <a:cubicBezTo>
                    <a:pt x="626" y="207"/>
                    <a:pt x="621" y="209"/>
                    <a:pt x="615" y="212"/>
                  </a:cubicBezTo>
                  <a:cubicBezTo>
                    <a:pt x="614" y="212"/>
                    <a:pt x="612" y="213"/>
                    <a:pt x="611" y="213"/>
                  </a:cubicBezTo>
                  <a:cubicBezTo>
                    <a:pt x="596" y="217"/>
                    <a:pt x="572" y="223"/>
                    <a:pt x="559" y="210"/>
                  </a:cubicBezTo>
                  <a:close/>
                  <a:moveTo>
                    <a:pt x="602" y="184"/>
                  </a:moveTo>
                  <a:cubicBezTo>
                    <a:pt x="593" y="183"/>
                    <a:pt x="583" y="183"/>
                    <a:pt x="574" y="183"/>
                  </a:cubicBezTo>
                  <a:cubicBezTo>
                    <a:pt x="561" y="182"/>
                    <a:pt x="551" y="175"/>
                    <a:pt x="540" y="169"/>
                  </a:cubicBezTo>
                  <a:cubicBezTo>
                    <a:pt x="559" y="172"/>
                    <a:pt x="583" y="167"/>
                    <a:pt x="599" y="165"/>
                  </a:cubicBezTo>
                  <a:cubicBezTo>
                    <a:pt x="622" y="163"/>
                    <a:pt x="665" y="156"/>
                    <a:pt x="668" y="189"/>
                  </a:cubicBezTo>
                  <a:cubicBezTo>
                    <a:pt x="658" y="193"/>
                    <a:pt x="647" y="197"/>
                    <a:pt x="636" y="202"/>
                  </a:cubicBezTo>
                  <a:cubicBezTo>
                    <a:pt x="627" y="192"/>
                    <a:pt x="617" y="186"/>
                    <a:pt x="602" y="184"/>
                  </a:cubicBezTo>
                  <a:close/>
                  <a:moveTo>
                    <a:pt x="496" y="215"/>
                  </a:moveTo>
                  <a:cubicBezTo>
                    <a:pt x="515" y="225"/>
                    <a:pt x="545" y="233"/>
                    <a:pt x="565" y="235"/>
                  </a:cubicBezTo>
                  <a:cubicBezTo>
                    <a:pt x="564" y="235"/>
                    <a:pt x="566" y="236"/>
                    <a:pt x="569" y="236"/>
                  </a:cubicBezTo>
                  <a:cubicBezTo>
                    <a:pt x="542" y="250"/>
                    <a:pt x="515" y="267"/>
                    <a:pt x="488" y="285"/>
                  </a:cubicBezTo>
                  <a:cubicBezTo>
                    <a:pt x="488" y="228"/>
                    <a:pt x="488" y="228"/>
                    <a:pt x="488" y="228"/>
                  </a:cubicBezTo>
                  <a:cubicBezTo>
                    <a:pt x="488" y="221"/>
                    <a:pt x="488" y="221"/>
                    <a:pt x="488" y="221"/>
                  </a:cubicBezTo>
                  <a:cubicBezTo>
                    <a:pt x="397" y="221"/>
                    <a:pt x="397" y="221"/>
                    <a:pt x="397" y="221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9" y="167"/>
                    <a:pt x="465" y="199"/>
                    <a:pt x="496" y="215"/>
                  </a:cubicBezTo>
                  <a:close/>
                  <a:moveTo>
                    <a:pt x="345" y="402"/>
                  </a:moveTo>
                  <a:cubicBezTo>
                    <a:pt x="307" y="402"/>
                    <a:pt x="307" y="402"/>
                    <a:pt x="307" y="402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91" y="318"/>
                    <a:pt x="391" y="318"/>
                    <a:pt x="391" y="318"/>
                  </a:cubicBezTo>
                  <a:cubicBezTo>
                    <a:pt x="391" y="360"/>
                    <a:pt x="391" y="360"/>
                    <a:pt x="391" y="360"/>
                  </a:cubicBezTo>
                  <a:cubicBezTo>
                    <a:pt x="375" y="373"/>
                    <a:pt x="360" y="388"/>
                    <a:pt x="345" y="402"/>
                  </a:cubicBezTo>
                  <a:close/>
                  <a:moveTo>
                    <a:pt x="339" y="409"/>
                  </a:moveTo>
                  <a:cubicBezTo>
                    <a:pt x="328" y="421"/>
                    <a:pt x="317" y="433"/>
                    <a:pt x="307" y="445"/>
                  </a:cubicBezTo>
                  <a:cubicBezTo>
                    <a:pt x="307" y="409"/>
                    <a:pt x="307" y="409"/>
                    <a:pt x="307" y="409"/>
                  </a:cubicBezTo>
                  <a:lnTo>
                    <a:pt x="339" y="409"/>
                  </a:lnTo>
                  <a:close/>
                  <a:moveTo>
                    <a:pt x="216" y="228"/>
                  </a:moveTo>
                  <a:cubicBezTo>
                    <a:pt x="300" y="228"/>
                    <a:pt x="300" y="228"/>
                    <a:pt x="300" y="228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16" y="312"/>
                    <a:pt x="216" y="312"/>
                    <a:pt x="216" y="312"/>
                  </a:cubicBezTo>
                  <a:lnTo>
                    <a:pt x="216" y="228"/>
                  </a:lnTo>
                  <a:close/>
                  <a:moveTo>
                    <a:pt x="210" y="312"/>
                  </a:moveTo>
                  <a:cubicBezTo>
                    <a:pt x="126" y="312"/>
                    <a:pt x="126" y="312"/>
                    <a:pt x="126" y="312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210" y="228"/>
                    <a:pt x="210" y="228"/>
                    <a:pt x="210" y="228"/>
                  </a:cubicBezTo>
                  <a:lnTo>
                    <a:pt x="210" y="312"/>
                  </a:lnTo>
                  <a:close/>
                  <a:moveTo>
                    <a:pt x="307" y="221"/>
                  </a:moveTo>
                  <a:cubicBezTo>
                    <a:pt x="307" y="137"/>
                    <a:pt x="307" y="137"/>
                    <a:pt x="307" y="137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391" y="221"/>
                    <a:pt x="391" y="221"/>
                    <a:pt x="391" y="221"/>
                  </a:cubicBezTo>
                  <a:lnTo>
                    <a:pt x="307" y="221"/>
                  </a:lnTo>
                  <a:close/>
                  <a:moveTo>
                    <a:pt x="391" y="228"/>
                  </a:moveTo>
                  <a:cubicBezTo>
                    <a:pt x="391" y="312"/>
                    <a:pt x="391" y="312"/>
                    <a:pt x="391" y="312"/>
                  </a:cubicBezTo>
                  <a:cubicBezTo>
                    <a:pt x="307" y="312"/>
                    <a:pt x="307" y="312"/>
                    <a:pt x="307" y="312"/>
                  </a:cubicBezTo>
                  <a:cubicBezTo>
                    <a:pt x="307" y="228"/>
                    <a:pt x="307" y="228"/>
                    <a:pt x="307" y="228"/>
                  </a:cubicBezTo>
                  <a:lnTo>
                    <a:pt x="391" y="228"/>
                  </a:lnTo>
                  <a:close/>
                  <a:moveTo>
                    <a:pt x="300" y="221"/>
                  </a:moveTo>
                  <a:cubicBezTo>
                    <a:pt x="216" y="221"/>
                    <a:pt x="216" y="221"/>
                    <a:pt x="216" y="221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300" y="137"/>
                    <a:pt x="300" y="137"/>
                    <a:pt x="300" y="137"/>
                  </a:cubicBezTo>
                  <a:lnTo>
                    <a:pt x="300" y="221"/>
                  </a:lnTo>
                  <a:close/>
                  <a:moveTo>
                    <a:pt x="300" y="318"/>
                  </a:moveTo>
                  <a:cubicBezTo>
                    <a:pt x="300" y="402"/>
                    <a:pt x="300" y="402"/>
                    <a:pt x="300" y="402"/>
                  </a:cubicBezTo>
                  <a:cubicBezTo>
                    <a:pt x="216" y="402"/>
                    <a:pt x="216" y="402"/>
                    <a:pt x="216" y="402"/>
                  </a:cubicBezTo>
                  <a:cubicBezTo>
                    <a:pt x="216" y="318"/>
                    <a:pt x="216" y="318"/>
                    <a:pt x="216" y="318"/>
                  </a:cubicBezTo>
                  <a:lnTo>
                    <a:pt x="300" y="318"/>
                  </a:lnTo>
                  <a:close/>
                  <a:moveTo>
                    <a:pt x="397" y="318"/>
                  </a:moveTo>
                  <a:cubicBezTo>
                    <a:pt x="441" y="318"/>
                    <a:pt x="441" y="318"/>
                    <a:pt x="441" y="318"/>
                  </a:cubicBezTo>
                  <a:cubicBezTo>
                    <a:pt x="441" y="319"/>
                    <a:pt x="440" y="319"/>
                    <a:pt x="439" y="320"/>
                  </a:cubicBezTo>
                  <a:cubicBezTo>
                    <a:pt x="425" y="331"/>
                    <a:pt x="411" y="342"/>
                    <a:pt x="397" y="354"/>
                  </a:cubicBezTo>
                  <a:lnTo>
                    <a:pt x="397" y="318"/>
                  </a:lnTo>
                  <a:close/>
                  <a:moveTo>
                    <a:pt x="397" y="312"/>
                  </a:moveTo>
                  <a:cubicBezTo>
                    <a:pt x="397" y="228"/>
                    <a:pt x="397" y="228"/>
                    <a:pt x="397" y="228"/>
                  </a:cubicBezTo>
                  <a:cubicBezTo>
                    <a:pt x="481" y="228"/>
                    <a:pt x="481" y="228"/>
                    <a:pt x="481" y="228"/>
                  </a:cubicBezTo>
                  <a:cubicBezTo>
                    <a:pt x="481" y="290"/>
                    <a:pt x="481" y="290"/>
                    <a:pt x="481" y="290"/>
                  </a:cubicBezTo>
                  <a:cubicBezTo>
                    <a:pt x="470" y="297"/>
                    <a:pt x="460" y="305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lnTo>
                    <a:pt x="397" y="312"/>
                  </a:lnTo>
                  <a:close/>
                  <a:moveTo>
                    <a:pt x="158" y="137"/>
                  </a:moveTo>
                  <a:cubicBezTo>
                    <a:pt x="210" y="137"/>
                    <a:pt x="210" y="137"/>
                    <a:pt x="210" y="137"/>
                  </a:cubicBezTo>
                  <a:cubicBezTo>
                    <a:pt x="210" y="221"/>
                    <a:pt x="210" y="221"/>
                    <a:pt x="210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6" y="137"/>
                    <a:pt x="126" y="137"/>
                    <a:pt x="126" y="137"/>
                  </a:cubicBezTo>
                  <a:lnTo>
                    <a:pt x="158" y="137"/>
                  </a:lnTo>
                  <a:close/>
                  <a:moveTo>
                    <a:pt x="126" y="318"/>
                  </a:moveTo>
                  <a:cubicBezTo>
                    <a:pt x="210" y="318"/>
                    <a:pt x="210" y="318"/>
                    <a:pt x="210" y="318"/>
                  </a:cubicBezTo>
                  <a:cubicBezTo>
                    <a:pt x="210" y="402"/>
                    <a:pt x="210" y="402"/>
                    <a:pt x="210" y="402"/>
                  </a:cubicBezTo>
                  <a:cubicBezTo>
                    <a:pt x="210" y="409"/>
                    <a:pt x="210" y="409"/>
                    <a:pt x="210" y="409"/>
                  </a:cubicBezTo>
                  <a:cubicBezTo>
                    <a:pt x="216" y="409"/>
                    <a:pt x="216" y="409"/>
                    <a:pt x="216" y="409"/>
                  </a:cubicBezTo>
                  <a:cubicBezTo>
                    <a:pt x="300" y="409"/>
                    <a:pt x="300" y="409"/>
                    <a:pt x="300" y="409"/>
                  </a:cubicBezTo>
                  <a:cubicBezTo>
                    <a:pt x="300" y="453"/>
                    <a:pt x="300" y="453"/>
                    <a:pt x="300" y="453"/>
                  </a:cubicBezTo>
                  <a:cubicBezTo>
                    <a:pt x="276" y="482"/>
                    <a:pt x="254" y="513"/>
                    <a:pt x="234" y="546"/>
                  </a:cubicBezTo>
                  <a:cubicBezTo>
                    <a:pt x="235" y="540"/>
                    <a:pt x="235" y="534"/>
                    <a:pt x="235" y="535"/>
                  </a:cubicBezTo>
                  <a:cubicBezTo>
                    <a:pt x="236" y="514"/>
                    <a:pt x="235" y="484"/>
                    <a:pt x="229" y="463"/>
                  </a:cubicBezTo>
                  <a:cubicBezTo>
                    <a:pt x="215" y="418"/>
                    <a:pt x="168" y="394"/>
                    <a:pt x="133" y="392"/>
                  </a:cubicBezTo>
                  <a:cubicBezTo>
                    <a:pt x="131" y="392"/>
                    <a:pt x="128" y="392"/>
                    <a:pt x="126" y="392"/>
                  </a:cubicBezTo>
                  <a:lnTo>
                    <a:pt x="126" y="318"/>
                  </a:lnTo>
                  <a:close/>
                  <a:moveTo>
                    <a:pt x="358" y="529"/>
                  </a:moveTo>
                  <a:cubicBezTo>
                    <a:pt x="342" y="531"/>
                    <a:pt x="327" y="527"/>
                    <a:pt x="313" y="521"/>
                  </a:cubicBezTo>
                  <a:cubicBezTo>
                    <a:pt x="299" y="516"/>
                    <a:pt x="284" y="512"/>
                    <a:pt x="270" y="516"/>
                  </a:cubicBezTo>
                  <a:cubicBezTo>
                    <a:pt x="275" y="508"/>
                    <a:pt x="281" y="501"/>
                    <a:pt x="286" y="493"/>
                  </a:cubicBezTo>
                  <a:cubicBezTo>
                    <a:pt x="304" y="483"/>
                    <a:pt x="325" y="481"/>
                    <a:pt x="344" y="496"/>
                  </a:cubicBezTo>
                  <a:cubicBezTo>
                    <a:pt x="354" y="505"/>
                    <a:pt x="364" y="518"/>
                    <a:pt x="374" y="527"/>
                  </a:cubicBezTo>
                  <a:cubicBezTo>
                    <a:pt x="369" y="526"/>
                    <a:pt x="363" y="528"/>
                    <a:pt x="358" y="529"/>
                  </a:cubicBezTo>
                  <a:close/>
                  <a:moveTo>
                    <a:pt x="371" y="531"/>
                  </a:moveTo>
                  <a:cubicBezTo>
                    <a:pt x="331" y="543"/>
                    <a:pt x="277" y="577"/>
                    <a:pt x="254" y="539"/>
                  </a:cubicBezTo>
                  <a:cubicBezTo>
                    <a:pt x="258" y="533"/>
                    <a:pt x="262" y="527"/>
                    <a:pt x="266" y="521"/>
                  </a:cubicBezTo>
                  <a:cubicBezTo>
                    <a:pt x="286" y="513"/>
                    <a:pt x="310" y="527"/>
                    <a:pt x="329" y="532"/>
                  </a:cubicBezTo>
                  <a:cubicBezTo>
                    <a:pt x="335" y="533"/>
                    <a:pt x="341" y="534"/>
                    <a:pt x="347" y="534"/>
                  </a:cubicBezTo>
                  <a:cubicBezTo>
                    <a:pt x="354" y="534"/>
                    <a:pt x="363" y="531"/>
                    <a:pt x="371" y="531"/>
                  </a:cubicBezTo>
                  <a:close/>
                  <a:moveTo>
                    <a:pt x="193" y="568"/>
                  </a:moveTo>
                  <a:cubicBezTo>
                    <a:pt x="191" y="558"/>
                    <a:pt x="185" y="550"/>
                    <a:pt x="179" y="543"/>
                  </a:cubicBezTo>
                  <a:cubicBezTo>
                    <a:pt x="174" y="536"/>
                    <a:pt x="170" y="530"/>
                    <a:pt x="166" y="523"/>
                  </a:cubicBezTo>
                  <a:cubicBezTo>
                    <a:pt x="178" y="530"/>
                    <a:pt x="193" y="534"/>
                    <a:pt x="204" y="545"/>
                  </a:cubicBezTo>
                  <a:cubicBezTo>
                    <a:pt x="215" y="557"/>
                    <a:pt x="212" y="577"/>
                    <a:pt x="207" y="592"/>
                  </a:cubicBezTo>
                  <a:cubicBezTo>
                    <a:pt x="205" y="597"/>
                    <a:pt x="202" y="601"/>
                    <a:pt x="199" y="606"/>
                  </a:cubicBezTo>
                  <a:cubicBezTo>
                    <a:pt x="198" y="610"/>
                    <a:pt x="196" y="614"/>
                    <a:pt x="194" y="618"/>
                  </a:cubicBezTo>
                  <a:cubicBezTo>
                    <a:pt x="191" y="602"/>
                    <a:pt x="195" y="583"/>
                    <a:pt x="193" y="568"/>
                  </a:cubicBezTo>
                  <a:close/>
                  <a:moveTo>
                    <a:pt x="164" y="531"/>
                  </a:moveTo>
                  <a:cubicBezTo>
                    <a:pt x="174" y="545"/>
                    <a:pt x="184" y="559"/>
                    <a:pt x="187" y="575"/>
                  </a:cubicBezTo>
                  <a:cubicBezTo>
                    <a:pt x="190" y="591"/>
                    <a:pt x="185" y="611"/>
                    <a:pt x="189" y="627"/>
                  </a:cubicBezTo>
                  <a:cubicBezTo>
                    <a:pt x="185" y="636"/>
                    <a:pt x="181" y="645"/>
                    <a:pt x="177" y="654"/>
                  </a:cubicBezTo>
                  <a:cubicBezTo>
                    <a:pt x="147" y="649"/>
                    <a:pt x="155" y="607"/>
                    <a:pt x="158" y="584"/>
                  </a:cubicBezTo>
                  <a:cubicBezTo>
                    <a:pt x="160" y="570"/>
                    <a:pt x="165" y="549"/>
                    <a:pt x="164" y="531"/>
                  </a:cubicBezTo>
                  <a:close/>
                  <a:moveTo>
                    <a:pt x="155" y="505"/>
                  </a:moveTo>
                  <a:cubicBezTo>
                    <a:pt x="154" y="503"/>
                    <a:pt x="148" y="505"/>
                    <a:pt x="150" y="507"/>
                  </a:cubicBezTo>
                  <a:cubicBezTo>
                    <a:pt x="174" y="539"/>
                    <a:pt x="117" y="653"/>
                    <a:pt x="176" y="656"/>
                  </a:cubicBezTo>
                  <a:cubicBezTo>
                    <a:pt x="153" y="708"/>
                    <a:pt x="136" y="763"/>
                    <a:pt x="126" y="819"/>
                  </a:cubicBezTo>
                  <a:cubicBezTo>
                    <a:pt x="126" y="394"/>
                    <a:pt x="126" y="394"/>
                    <a:pt x="126" y="394"/>
                  </a:cubicBezTo>
                  <a:cubicBezTo>
                    <a:pt x="142" y="396"/>
                    <a:pt x="157" y="401"/>
                    <a:pt x="171" y="409"/>
                  </a:cubicBezTo>
                  <a:cubicBezTo>
                    <a:pt x="230" y="444"/>
                    <a:pt x="227" y="502"/>
                    <a:pt x="218" y="561"/>
                  </a:cubicBezTo>
                  <a:cubicBezTo>
                    <a:pt x="217" y="556"/>
                    <a:pt x="216" y="551"/>
                    <a:pt x="213" y="547"/>
                  </a:cubicBezTo>
                  <a:cubicBezTo>
                    <a:pt x="202" y="525"/>
                    <a:pt x="169" y="526"/>
                    <a:pt x="155" y="505"/>
                  </a:cubicBezTo>
                  <a:close/>
                  <a:moveTo>
                    <a:pt x="126" y="980"/>
                  </a:moveTo>
                  <a:cubicBezTo>
                    <a:pt x="126" y="966"/>
                    <a:pt x="126" y="966"/>
                    <a:pt x="126" y="966"/>
                  </a:cubicBezTo>
                  <a:cubicBezTo>
                    <a:pt x="134" y="979"/>
                    <a:pt x="142" y="992"/>
                    <a:pt x="151" y="1006"/>
                  </a:cubicBezTo>
                  <a:cubicBezTo>
                    <a:pt x="169" y="1033"/>
                    <a:pt x="184" y="1064"/>
                    <a:pt x="177" y="1099"/>
                  </a:cubicBezTo>
                  <a:cubicBezTo>
                    <a:pt x="175" y="1114"/>
                    <a:pt x="172" y="1130"/>
                    <a:pt x="154" y="1144"/>
                  </a:cubicBezTo>
                  <a:cubicBezTo>
                    <a:pt x="146" y="1149"/>
                    <a:pt x="136" y="1152"/>
                    <a:pt x="126" y="1152"/>
                  </a:cubicBezTo>
                  <a:cubicBezTo>
                    <a:pt x="126" y="985"/>
                    <a:pt x="126" y="985"/>
                    <a:pt x="126" y="985"/>
                  </a:cubicBezTo>
                  <a:cubicBezTo>
                    <a:pt x="126" y="983"/>
                    <a:pt x="126" y="982"/>
                    <a:pt x="126" y="980"/>
                  </a:cubicBezTo>
                  <a:close/>
                  <a:moveTo>
                    <a:pt x="218" y="569"/>
                  </a:moveTo>
                  <a:cubicBezTo>
                    <a:pt x="218" y="569"/>
                    <a:pt x="219" y="569"/>
                    <a:pt x="220" y="569"/>
                  </a:cubicBezTo>
                  <a:cubicBezTo>
                    <a:pt x="219" y="570"/>
                    <a:pt x="219" y="572"/>
                    <a:pt x="218" y="573"/>
                  </a:cubicBezTo>
                  <a:cubicBezTo>
                    <a:pt x="218" y="572"/>
                    <a:pt x="218" y="571"/>
                    <a:pt x="218" y="569"/>
                  </a:cubicBezTo>
                  <a:close/>
                  <a:moveTo>
                    <a:pt x="126" y="1438"/>
                  </a:moveTo>
                  <a:cubicBezTo>
                    <a:pt x="134" y="1451"/>
                    <a:pt x="142" y="1464"/>
                    <a:pt x="151" y="1478"/>
                  </a:cubicBezTo>
                  <a:cubicBezTo>
                    <a:pt x="169" y="1505"/>
                    <a:pt x="184" y="1536"/>
                    <a:pt x="177" y="1571"/>
                  </a:cubicBezTo>
                  <a:cubicBezTo>
                    <a:pt x="175" y="1586"/>
                    <a:pt x="172" y="1602"/>
                    <a:pt x="154" y="1616"/>
                  </a:cubicBezTo>
                  <a:cubicBezTo>
                    <a:pt x="146" y="1621"/>
                    <a:pt x="136" y="1624"/>
                    <a:pt x="126" y="1624"/>
                  </a:cubicBezTo>
                  <a:cubicBezTo>
                    <a:pt x="126" y="1476"/>
                    <a:pt x="126" y="1476"/>
                    <a:pt x="126" y="1476"/>
                  </a:cubicBezTo>
                  <a:lnTo>
                    <a:pt x="126" y="1438"/>
                  </a:lnTo>
                  <a:close/>
                  <a:moveTo>
                    <a:pt x="126" y="8653"/>
                  </a:moveTo>
                  <a:cubicBezTo>
                    <a:pt x="126" y="8501"/>
                    <a:pt x="126" y="8501"/>
                    <a:pt x="126" y="8501"/>
                  </a:cubicBezTo>
                  <a:cubicBezTo>
                    <a:pt x="136" y="8501"/>
                    <a:pt x="148" y="8504"/>
                    <a:pt x="155" y="8510"/>
                  </a:cubicBezTo>
                  <a:cubicBezTo>
                    <a:pt x="173" y="8524"/>
                    <a:pt x="176" y="8539"/>
                    <a:pt x="179" y="8554"/>
                  </a:cubicBezTo>
                  <a:cubicBezTo>
                    <a:pt x="185" y="8590"/>
                    <a:pt x="171" y="8621"/>
                    <a:pt x="153" y="8648"/>
                  </a:cubicBezTo>
                  <a:cubicBezTo>
                    <a:pt x="143" y="8663"/>
                    <a:pt x="135" y="8676"/>
                    <a:pt x="126" y="8690"/>
                  </a:cubicBezTo>
                  <a:lnTo>
                    <a:pt x="126" y="8653"/>
                  </a:lnTo>
                  <a:close/>
                  <a:moveTo>
                    <a:pt x="195" y="9508"/>
                  </a:moveTo>
                  <a:cubicBezTo>
                    <a:pt x="197" y="9512"/>
                    <a:pt x="199" y="9515"/>
                    <a:pt x="201" y="9519"/>
                  </a:cubicBezTo>
                  <a:cubicBezTo>
                    <a:pt x="204" y="9524"/>
                    <a:pt x="206" y="9529"/>
                    <a:pt x="209" y="9534"/>
                  </a:cubicBezTo>
                  <a:cubicBezTo>
                    <a:pt x="213" y="9549"/>
                    <a:pt x="217" y="9569"/>
                    <a:pt x="206" y="9580"/>
                  </a:cubicBezTo>
                  <a:cubicBezTo>
                    <a:pt x="195" y="9591"/>
                    <a:pt x="180" y="9595"/>
                    <a:pt x="167" y="9603"/>
                  </a:cubicBezTo>
                  <a:cubicBezTo>
                    <a:pt x="171" y="9596"/>
                    <a:pt x="176" y="9589"/>
                    <a:pt x="181" y="9583"/>
                  </a:cubicBezTo>
                  <a:cubicBezTo>
                    <a:pt x="187" y="9575"/>
                    <a:pt x="192" y="9568"/>
                    <a:pt x="194" y="9558"/>
                  </a:cubicBezTo>
                  <a:cubicBezTo>
                    <a:pt x="197" y="9543"/>
                    <a:pt x="193" y="9524"/>
                    <a:pt x="195" y="9508"/>
                  </a:cubicBezTo>
                  <a:close/>
                  <a:moveTo>
                    <a:pt x="189" y="9550"/>
                  </a:moveTo>
                  <a:cubicBezTo>
                    <a:pt x="186" y="9567"/>
                    <a:pt x="175" y="9581"/>
                    <a:pt x="165" y="9595"/>
                  </a:cubicBezTo>
                  <a:cubicBezTo>
                    <a:pt x="167" y="9577"/>
                    <a:pt x="162" y="9556"/>
                    <a:pt x="160" y="9541"/>
                  </a:cubicBezTo>
                  <a:cubicBezTo>
                    <a:pt x="157" y="9519"/>
                    <a:pt x="148" y="9477"/>
                    <a:pt x="178" y="9472"/>
                  </a:cubicBezTo>
                  <a:cubicBezTo>
                    <a:pt x="182" y="9481"/>
                    <a:pt x="187" y="9490"/>
                    <a:pt x="191" y="9499"/>
                  </a:cubicBezTo>
                  <a:cubicBezTo>
                    <a:pt x="186" y="9515"/>
                    <a:pt x="192" y="9534"/>
                    <a:pt x="189" y="9550"/>
                  </a:cubicBezTo>
                  <a:close/>
                  <a:moveTo>
                    <a:pt x="151" y="9618"/>
                  </a:moveTo>
                  <a:cubicBezTo>
                    <a:pt x="150" y="9621"/>
                    <a:pt x="156" y="9623"/>
                    <a:pt x="157" y="9621"/>
                  </a:cubicBezTo>
                  <a:cubicBezTo>
                    <a:pt x="170" y="9600"/>
                    <a:pt x="204" y="9601"/>
                    <a:pt x="215" y="9579"/>
                  </a:cubicBezTo>
                  <a:cubicBezTo>
                    <a:pt x="217" y="9574"/>
                    <a:pt x="219" y="9569"/>
                    <a:pt x="219" y="9564"/>
                  </a:cubicBezTo>
                  <a:cubicBezTo>
                    <a:pt x="229" y="9624"/>
                    <a:pt x="231" y="9682"/>
                    <a:pt x="172" y="9717"/>
                  </a:cubicBezTo>
                  <a:cubicBezTo>
                    <a:pt x="158" y="9725"/>
                    <a:pt x="142" y="9730"/>
                    <a:pt x="126" y="9731"/>
                  </a:cubicBezTo>
                  <a:cubicBezTo>
                    <a:pt x="126" y="9298"/>
                    <a:pt x="126" y="9298"/>
                    <a:pt x="126" y="9298"/>
                  </a:cubicBezTo>
                  <a:cubicBezTo>
                    <a:pt x="136" y="9357"/>
                    <a:pt x="153" y="9415"/>
                    <a:pt x="178" y="9470"/>
                  </a:cubicBezTo>
                  <a:cubicBezTo>
                    <a:pt x="118" y="9473"/>
                    <a:pt x="176" y="9587"/>
                    <a:pt x="151" y="9618"/>
                  </a:cubicBezTo>
                  <a:close/>
                  <a:moveTo>
                    <a:pt x="219" y="9553"/>
                  </a:moveTo>
                  <a:cubicBezTo>
                    <a:pt x="220" y="9554"/>
                    <a:pt x="221" y="9555"/>
                    <a:pt x="221" y="9556"/>
                  </a:cubicBezTo>
                  <a:cubicBezTo>
                    <a:pt x="221" y="9556"/>
                    <a:pt x="220" y="9556"/>
                    <a:pt x="220" y="9556"/>
                  </a:cubicBezTo>
                  <a:cubicBezTo>
                    <a:pt x="219" y="9555"/>
                    <a:pt x="220" y="9554"/>
                    <a:pt x="219" y="9553"/>
                  </a:cubicBezTo>
                  <a:close/>
                  <a:moveTo>
                    <a:pt x="126" y="9127"/>
                  </a:moveTo>
                  <a:cubicBezTo>
                    <a:pt x="126" y="8973"/>
                    <a:pt x="126" y="8973"/>
                    <a:pt x="126" y="8973"/>
                  </a:cubicBezTo>
                  <a:cubicBezTo>
                    <a:pt x="136" y="8973"/>
                    <a:pt x="148" y="8976"/>
                    <a:pt x="155" y="8982"/>
                  </a:cubicBezTo>
                  <a:cubicBezTo>
                    <a:pt x="173" y="8996"/>
                    <a:pt x="176" y="9011"/>
                    <a:pt x="179" y="9026"/>
                  </a:cubicBezTo>
                  <a:cubicBezTo>
                    <a:pt x="185" y="9062"/>
                    <a:pt x="171" y="9093"/>
                    <a:pt x="153" y="9120"/>
                  </a:cubicBezTo>
                  <a:cubicBezTo>
                    <a:pt x="143" y="9135"/>
                    <a:pt x="135" y="9147"/>
                    <a:pt x="126" y="9161"/>
                  </a:cubicBezTo>
                  <a:cubicBezTo>
                    <a:pt x="126" y="9156"/>
                    <a:pt x="127" y="9151"/>
                    <a:pt x="127" y="9146"/>
                  </a:cubicBezTo>
                  <a:cubicBezTo>
                    <a:pt x="128" y="9141"/>
                    <a:pt x="127" y="9134"/>
                    <a:pt x="126" y="9127"/>
                  </a:cubicBezTo>
                  <a:close/>
                  <a:moveTo>
                    <a:pt x="135" y="9734"/>
                  </a:moveTo>
                  <a:cubicBezTo>
                    <a:pt x="170" y="9732"/>
                    <a:pt x="216" y="9707"/>
                    <a:pt x="230" y="9663"/>
                  </a:cubicBezTo>
                  <a:cubicBezTo>
                    <a:pt x="237" y="9642"/>
                    <a:pt x="238" y="9611"/>
                    <a:pt x="236" y="9591"/>
                  </a:cubicBezTo>
                  <a:cubicBezTo>
                    <a:pt x="237" y="9591"/>
                    <a:pt x="236" y="9586"/>
                    <a:pt x="235" y="9579"/>
                  </a:cubicBezTo>
                  <a:cubicBezTo>
                    <a:pt x="256" y="9613"/>
                    <a:pt x="278" y="9645"/>
                    <a:pt x="303" y="9674"/>
                  </a:cubicBezTo>
                  <a:cubicBezTo>
                    <a:pt x="300" y="9674"/>
                    <a:pt x="300" y="9674"/>
                    <a:pt x="300" y="9674"/>
                  </a:cubicBezTo>
                  <a:cubicBezTo>
                    <a:pt x="300" y="9720"/>
                    <a:pt x="300" y="9720"/>
                    <a:pt x="300" y="9720"/>
                  </a:cubicBezTo>
                  <a:cubicBezTo>
                    <a:pt x="216" y="9720"/>
                    <a:pt x="216" y="9720"/>
                    <a:pt x="216" y="9720"/>
                  </a:cubicBezTo>
                  <a:cubicBezTo>
                    <a:pt x="210" y="9720"/>
                    <a:pt x="210" y="9720"/>
                    <a:pt x="210" y="9720"/>
                  </a:cubicBezTo>
                  <a:cubicBezTo>
                    <a:pt x="210" y="9726"/>
                    <a:pt x="210" y="9726"/>
                    <a:pt x="210" y="9726"/>
                  </a:cubicBezTo>
                  <a:cubicBezTo>
                    <a:pt x="210" y="9810"/>
                    <a:pt x="210" y="9810"/>
                    <a:pt x="210" y="9810"/>
                  </a:cubicBezTo>
                  <a:cubicBezTo>
                    <a:pt x="126" y="9810"/>
                    <a:pt x="126" y="9810"/>
                    <a:pt x="126" y="9810"/>
                  </a:cubicBezTo>
                  <a:cubicBezTo>
                    <a:pt x="126" y="9734"/>
                    <a:pt x="126" y="9734"/>
                    <a:pt x="126" y="9734"/>
                  </a:cubicBezTo>
                  <a:cubicBezTo>
                    <a:pt x="129" y="9734"/>
                    <a:pt x="132" y="9734"/>
                    <a:pt x="135" y="9734"/>
                  </a:cubicBezTo>
                  <a:close/>
                  <a:moveTo>
                    <a:pt x="348" y="9592"/>
                  </a:moveTo>
                  <a:cubicBezTo>
                    <a:pt x="343" y="9592"/>
                    <a:pt x="336" y="9593"/>
                    <a:pt x="331" y="9594"/>
                  </a:cubicBezTo>
                  <a:cubicBezTo>
                    <a:pt x="311" y="9598"/>
                    <a:pt x="288" y="9613"/>
                    <a:pt x="268" y="9604"/>
                  </a:cubicBezTo>
                  <a:cubicBezTo>
                    <a:pt x="264" y="9598"/>
                    <a:pt x="260" y="9592"/>
                    <a:pt x="256" y="9586"/>
                  </a:cubicBezTo>
                  <a:cubicBezTo>
                    <a:pt x="279" y="9549"/>
                    <a:pt x="333" y="9583"/>
                    <a:pt x="372" y="9595"/>
                  </a:cubicBezTo>
                  <a:cubicBezTo>
                    <a:pt x="364" y="9595"/>
                    <a:pt x="355" y="9592"/>
                    <a:pt x="348" y="9592"/>
                  </a:cubicBezTo>
                  <a:close/>
                  <a:moveTo>
                    <a:pt x="375" y="9599"/>
                  </a:moveTo>
                  <a:cubicBezTo>
                    <a:pt x="365" y="9608"/>
                    <a:pt x="356" y="9621"/>
                    <a:pt x="345" y="9629"/>
                  </a:cubicBezTo>
                  <a:cubicBezTo>
                    <a:pt x="327" y="9645"/>
                    <a:pt x="305" y="9643"/>
                    <a:pt x="288" y="9632"/>
                  </a:cubicBezTo>
                  <a:cubicBezTo>
                    <a:pt x="282" y="9625"/>
                    <a:pt x="277" y="9618"/>
                    <a:pt x="272" y="9610"/>
                  </a:cubicBezTo>
                  <a:cubicBezTo>
                    <a:pt x="286" y="9613"/>
                    <a:pt x="301" y="9609"/>
                    <a:pt x="314" y="9604"/>
                  </a:cubicBezTo>
                  <a:cubicBezTo>
                    <a:pt x="329" y="9599"/>
                    <a:pt x="344" y="9595"/>
                    <a:pt x="359" y="9597"/>
                  </a:cubicBezTo>
                  <a:cubicBezTo>
                    <a:pt x="365" y="9598"/>
                    <a:pt x="370" y="9599"/>
                    <a:pt x="375" y="9599"/>
                  </a:cubicBezTo>
                  <a:close/>
                  <a:moveTo>
                    <a:pt x="126" y="9817"/>
                  </a:moveTo>
                  <a:cubicBezTo>
                    <a:pt x="210" y="9817"/>
                    <a:pt x="210" y="9817"/>
                    <a:pt x="210" y="9817"/>
                  </a:cubicBezTo>
                  <a:cubicBezTo>
                    <a:pt x="210" y="9901"/>
                    <a:pt x="210" y="9901"/>
                    <a:pt x="210" y="9901"/>
                  </a:cubicBezTo>
                  <a:cubicBezTo>
                    <a:pt x="126" y="9901"/>
                    <a:pt x="126" y="9901"/>
                    <a:pt x="126" y="9901"/>
                  </a:cubicBezTo>
                  <a:lnTo>
                    <a:pt x="126" y="9817"/>
                  </a:lnTo>
                  <a:close/>
                  <a:moveTo>
                    <a:pt x="216" y="9817"/>
                  </a:moveTo>
                  <a:cubicBezTo>
                    <a:pt x="300" y="9817"/>
                    <a:pt x="300" y="9817"/>
                    <a:pt x="300" y="9817"/>
                  </a:cubicBezTo>
                  <a:cubicBezTo>
                    <a:pt x="300" y="9901"/>
                    <a:pt x="300" y="9901"/>
                    <a:pt x="300" y="9901"/>
                  </a:cubicBezTo>
                  <a:cubicBezTo>
                    <a:pt x="216" y="9901"/>
                    <a:pt x="216" y="9901"/>
                    <a:pt x="216" y="9901"/>
                  </a:cubicBezTo>
                  <a:lnTo>
                    <a:pt x="216" y="9817"/>
                  </a:lnTo>
                  <a:close/>
                  <a:moveTo>
                    <a:pt x="216" y="9810"/>
                  </a:moveTo>
                  <a:cubicBezTo>
                    <a:pt x="216" y="9726"/>
                    <a:pt x="216" y="9726"/>
                    <a:pt x="216" y="9726"/>
                  </a:cubicBezTo>
                  <a:cubicBezTo>
                    <a:pt x="300" y="9726"/>
                    <a:pt x="300" y="9726"/>
                    <a:pt x="300" y="9726"/>
                  </a:cubicBezTo>
                  <a:cubicBezTo>
                    <a:pt x="300" y="9810"/>
                    <a:pt x="300" y="9810"/>
                    <a:pt x="300" y="9810"/>
                  </a:cubicBezTo>
                  <a:lnTo>
                    <a:pt x="216" y="9810"/>
                  </a:lnTo>
                  <a:close/>
                  <a:moveTo>
                    <a:pt x="300" y="9907"/>
                  </a:moveTo>
                  <a:cubicBezTo>
                    <a:pt x="300" y="9991"/>
                    <a:pt x="300" y="9991"/>
                    <a:pt x="300" y="9991"/>
                  </a:cubicBezTo>
                  <a:cubicBezTo>
                    <a:pt x="216" y="9991"/>
                    <a:pt x="216" y="9991"/>
                    <a:pt x="216" y="9991"/>
                  </a:cubicBezTo>
                  <a:cubicBezTo>
                    <a:pt x="216" y="9907"/>
                    <a:pt x="216" y="9907"/>
                    <a:pt x="216" y="9907"/>
                  </a:cubicBezTo>
                  <a:lnTo>
                    <a:pt x="300" y="9907"/>
                  </a:lnTo>
                  <a:close/>
                  <a:moveTo>
                    <a:pt x="307" y="9907"/>
                  </a:moveTo>
                  <a:cubicBezTo>
                    <a:pt x="391" y="9907"/>
                    <a:pt x="391" y="9907"/>
                    <a:pt x="391" y="9907"/>
                  </a:cubicBezTo>
                  <a:cubicBezTo>
                    <a:pt x="391" y="9991"/>
                    <a:pt x="391" y="9991"/>
                    <a:pt x="391" y="9991"/>
                  </a:cubicBezTo>
                  <a:cubicBezTo>
                    <a:pt x="307" y="9991"/>
                    <a:pt x="307" y="9991"/>
                    <a:pt x="307" y="9991"/>
                  </a:cubicBezTo>
                  <a:lnTo>
                    <a:pt x="307" y="9907"/>
                  </a:lnTo>
                  <a:close/>
                  <a:moveTo>
                    <a:pt x="307" y="9901"/>
                  </a:moveTo>
                  <a:cubicBezTo>
                    <a:pt x="307" y="9817"/>
                    <a:pt x="307" y="9817"/>
                    <a:pt x="307" y="9817"/>
                  </a:cubicBezTo>
                  <a:cubicBezTo>
                    <a:pt x="391" y="9817"/>
                    <a:pt x="391" y="9817"/>
                    <a:pt x="391" y="9817"/>
                  </a:cubicBezTo>
                  <a:cubicBezTo>
                    <a:pt x="391" y="9901"/>
                    <a:pt x="391" y="9901"/>
                    <a:pt x="391" y="9901"/>
                  </a:cubicBezTo>
                  <a:lnTo>
                    <a:pt x="307" y="9901"/>
                  </a:lnTo>
                  <a:close/>
                  <a:moveTo>
                    <a:pt x="397" y="9817"/>
                  </a:moveTo>
                  <a:cubicBezTo>
                    <a:pt x="449" y="9817"/>
                    <a:pt x="449" y="9817"/>
                    <a:pt x="449" y="9817"/>
                  </a:cubicBezTo>
                  <a:cubicBezTo>
                    <a:pt x="449" y="9812"/>
                    <a:pt x="449" y="9812"/>
                    <a:pt x="449" y="9812"/>
                  </a:cubicBezTo>
                  <a:cubicBezTo>
                    <a:pt x="460" y="9820"/>
                    <a:pt x="470" y="9827"/>
                    <a:pt x="481" y="9835"/>
                  </a:cubicBezTo>
                  <a:cubicBezTo>
                    <a:pt x="481" y="9901"/>
                    <a:pt x="481" y="9901"/>
                    <a:pt x="481" y="9901"/>
                  </a:cubicBezTo>
                  <a:cubicBezTo>
                    <a:pt x="397" y="9901"/>
                    <a:pt x="397" y="9901"/>
                    <a:pt x="397" y="9901"/>
                  </a:cubicBezTo>
                  <a:lnTo>
                    <a:pt x="397" y="9817"/>
                  </a:lnTo>
                  <a:close/>
                  <a:moveTo>
                    <a:pt x="397" y="9810"/>
                  </a:moveTo>
                  <a:cubicBezTo>
                    <a:pt x="397" y="9770"/>
                    <a:pt x="397" y="9770"/>
                    <a:pt x="397" y="9770"/>
                  </a:cubicBezTo>
                  <a:cubicBezTo>
                    <a:pt x="411" y="9782"/>
                    <a:pt x="426" y="9794"/>
                    <a:pt x="441" y="9806"/>
                  </a:cubicBezTo>
                  <a:cubicBezTo>
                    <a:pt x="443" y="9807"/>
                    <a:pt x="445" y="9809"/>
                    <a:pt x="447" y="9810"/>
                  </a:cubicBezTo>
                  <a:lnTo>
                    <a:pt x="397" y="9810"/>
                  </a:lnTo>
                  <a:close/>
                  <a:moveTo>
                    <a:pt x="391" y="9810"/>
                  </a:moveTo>
                  <a:cubicBezTo>
                    <a:pt x="307" y="9810"/>
                    <a:pt x="307" y="9810"/>
                    <a:pt x="307" y="9810"/>
                  </a:cubicBezTo>
                  <a:cubicBezTo>
                    <a:pt x="307" y="9726"/>
                    <a:pt x="307" y="9726"/>
                    <a:pt x="307" y="9726"/>
                  </a:cubicBezTo>
                  <a:cubicBezTo>
                    <a:pt x="350" y="9726"/>
                    <a:pt x="350" y="9726"/>
                    <a:pt x="350" y="9726"/>
                  </a:cubicBezTo>
                  <a:cubicBezTo>
                    <a:pt x="363" y="9739"/>
                    <a:pt x="376" y="9752"/>
                    <a:pt x="391" y="9765"/>
                  </a:cubicBezTo>
                  <a:lnTo>
                    <a:pt x="391" y="9810"/>
                  </a:lnTo>
                  <a:close/>
                  <a:moveTo>
                    <a:pt x="307" y="9720"/>
                  </a:moveTo>
                  <a:cubicBezTo>
                    <a:pt x="307" y="9679"/>
                    <a:pt x="307" y="9679"/>
                    <a:pt x="307" y="9679"/>
                  </a:cubicBezTo>
                  <a:cubicBezTo>
                    <a:pt x="318" y="9693"/>
                    <a:pt x="330" y="9706"/>
                    <a:pt x="343" y="9720"/>
                  </a:cubicBezTo>
                  <a:lnTo>
                    <a:pt x="307" y="9720"/>
                  </a:lnTo>
                  <a:close/>
                  <a:moveTo>
                    <a:pt x="126" y="9991"/>
                  </a:moveTo>
                  <a:cubicBezTo>
                    <a:pt x="126" y="9907"/>
                    <a:pt x="126" y="9907"/>
                    <a:pt x="126" y="9907"/>
                  </a:cubicBezTo>
                  <a:cubicBezTo>
                    <a:pt x="210" y="9907"/>
                    <a:pt x="210" y="9907"/>
                    <a:pt x="210" y="9907"/>
                  </a:cubicBezTo>
                  <a:cubicBezTo>
                    <a:pt x="210" y="9991"/>
                    <a:pt x="210" y="9991"/>
                    <a:pt x="210" y="9991"/>
                  </a:cubicBezTo>
                  <a:cubicBezTo>
                    <a:pt x="158" y="9991"/>
                    <a:pt x="158" y="9991"/>
                    <a:pt x="158" y="9991"/>
                  </a:cubicBezTo>
                  <a:lnTo>
                    <a:pt x="126" y="9991"/>
                  </a:lnTo>
                  <a:close/>
                  <a:moveTo>
                    <a:pt x="397" y="9991"/>
                  </a:moveTo>
                  <a:cubicBezTo>
                    <a:pt x="397" y="9907"/>
                    <a:pt x="397" y="9907"/>
                    <a:pt x="397" y="9907"/>
                  </a:cubicBezTo>
                  <a:cubicBezTo>
                    <a:pt x="488" y="9907"/>
                    <a:pt x="488" y="9907"/>
                    <a:pt x="488" y="9907"/>
                  </a:cubicBezTo>
                  <a:cubicBezTo>
                    <a:pt x="488" y="9901"/>
                    <a:pt x="488" y="9901"/>
                    <a:pt x="488" y="9901"/>
                  </a:cubicBezTo>
                  <a:cubicBezTo>
                    <a:pt x="488" y="9839"/>
                    <a:pt x="488" y="9839"/>
                    <a:pt x="488" y="9839"/>
                  </a:cubicBezTo>
                  <a:cubicBezTo>
                    <a:pt x="515" y="9858"/>
                    <a:pt x="543" y="9875"/>
                    <a:pt x="570" y="9890"/>
                  </a:cubicBezTo>
                  <a:cubicBezTo>
                    <a:pt x="568" y="9890"/>
                    <a:pt x="566" y="9890"/>
                    <a:pt x="567" y="9890"/>
                  </a:cubicBezTo>
                  <a:cubicBezTo>
                    <a:pt x="546" y="9893"/>
                    <a:pt x="516" y="9901"/>
                    <a:pt x="497" y="9911"/>
                  </a:cubicBezTo>
                  <a:cubicBezTo>
                    <a:pt x="466" y="9928"/>
                    <a:pt x="449" y="9961"/>
                    <a:pt x="445" y="9991"/>
                  </a:cubicBezTo>
                  <a:lnTo>
                    <a:pt x="397" y="9991"/>
                  </a:lnTo>
                  <a:close/>
                  <a:moveTo>
                    <a:pt x="582" y="9938"/>
                  </a:moveTo>
                  <a:cubicBezTo>
                    <a:pt x="565" y="9939"/>
                    <a:pt x="554" y="9944"/>
                    <a:pt x="540" y="9952"/>
                  </a:cubicBezTo>
                  <a:cubicBezTo>
                    <a:pt x="547" y="9939"/>
                    <a:pt x="550" y="9926"/>
                    <a:pt x="560" y="9916"/>
                  </a:cubicBezTo>
                  <a:cubicBezTo>
                    <a:pt x="573" y="9903"/>
                    <a:pt x="597" y="9908"/>
                    <a:pt x="613" y="9912"/>
                  </a:cubicBezTo>
                  <a:cubicBezTo>
                    <a:pt x="614" y="9913"/>
                    <a:pt x="616" y="9913"/>
                    <a:pt x="617" y="9914"/>
                  </a:cubicBezTo>
                  <a:cubicBezTo>
                    <a:pt x="622" y="9916"/>
                    <a:pt x="627" y="9919"/>
                    <a:pt x="632" y="9921"/>
                  </a:cubicBezTo>
                  <a:cubicBezTo>
                    <a:pt x="619" y="9936"/>
                    <a:pt x="603" y="9937"/>
                    <a:pt x="582" y="9938"/>
                  </a:cubicBezTo>
                  <a:close/>
                  <a:moveTo>
                    <a:pt x="638" y="9923"/>
                  </a:moveTo>
                  <a:cubicBezTo>
                    <a:pt x="649" y="9928"/>
                    <a:pt x="659" y="9933"/>
                    <a:pt x="670" y="9937"/>
                  </a:cubicBezTo>
                  <a:cubicBezTo>
                    <a:pt x="667" y="9970"/>
                    <a:pt x="624" y="9963"/>
                    <a:pt x="601" y="9960"/>
                  </a:cubicBezTo>
                  <a:cubicBezTo>
                    <a:pt x="584" y="9959"/>
                    <a:pt x="561" y="9954"/>
                    <a:pt x="542" y="9957"/>
                  </a:cubicBezTo>
                  <a:cubicBezTo>
                    <a:pt x="553" y="9950"/>
                    <a:pt x="562" y="9944"/>
                    <a:pt x="576" y="9943"/>
                  </a:cubicBezTo>
                  <a:cubicBezTo>
                    <a:pt x="585" y="9942"/>
                    <a:pt x="594" y="9943"/>
                    <a:pt x="604" y="9941"/>
                  </a:cubicBezTo>
                  <a:cubicBezTo>
                    <a:pt x="618" y="9940"/>
                    <a:pt x="629" y="9934"/>
                    <a:pt x="638" y="9923"/>
                  </a:cubicBezTo>
                  <a:close/>
                  <a:moveTo>
                    <a:pt x="574" y="9867"/>
                  </a:moveTo>
                  <a:cubicBezTo>
                    <a:pt x="570" y="9868"/>
                    <a:pt x="566" y="9867"/>
                    <a:pt x="562" y="9866"/>
                  </a:cubicBezTo>
                  <a:cubicBezTo>
                    <a:pt x="557" y="9863"/>
                    <a:pt x="552" y="9860"/>
                    <a:pt x="547" y="9857"/>
                  </a:cubicBezTo>
                  <a:cubicBezTo>
                    <a:pt x="540" y="9844"/>
                    <a:pt x="547" y="9818"/>
                    <a:pt x="548" y="9807"/>
                  </a:cubicBezTo>
                  <a:cubicBezTo>
                    <a:pt x="550" y="9788"/>
                    <a:pt x="539" y="9771"/>
                    <a:pt x="540" y="9753"/>
                  </a:cubicBezTo>
                  <a:cubicBezTo>
                    <a:pt x="561" y="9790"/>
                    <a:pt x="610" y="9836"/>
                    <a:pt x="574" y="9867"/>
                  </a:cubicBezTo>
                  <a:close/>
                  <a:moveTo>
                    <a:pt x="542" y="9791"/>
                  </a:moveTo>
                  <a:cubicBezTo>
                    <a:pt x="543" y="9802"/>
                    <a:pt x="540" y="9814"/>
                    <a:pt x="539" y="9825"/>
                  </a:cubicBezTo>
                  <a:cubicBezTo>
                    <a:pt x="539" y="9834"/>
                    <a:pt x="538" y="9845"/>
                    <a:pt x="540" y="9853"/>
                  </a:cubicBezTo>
                  <a:cubicBezTo>
                    <a:pt x="534" y="9850"/>
                    <a:pt x="527" y="9845"/>
                    <a:pt x="520" y="9841"/>
                  </a:cubicBezTo>
                  <a:cubicBezTo>
                    <a:pt x="509" y="9827"/>
                    <a:pt x="504" y="9808"/>
                    <a:pt x="513" y="9789"/>
                  </a:cubicBezTo>
                  <a:cubicBezTo>
                    <a:pt x="519" y="9777"/>
                    <a:pt x="528" y="9766"/>
                    <a:pt x="534" y="9755"/>
                  </a:cubicBezTo>
                  <a:cubicBezTo>
                    <a:pt x="535" y="9767"/>
                    <a:pt x="541" y="9778"/>
                    <a:pt x="542" y="9791"/>
                  </a:cubicBezTo>
                  <a:close/>
                  <a:moveTo>
                    <a:pt x="455" y="9978"/>
                  </a:moveTo>
                  <a:cubicBezTo>
                    <a:pt x="474" y="9925"/>
                    <a:pt x="516" y="9910"/>
                    <a:pt x="563" y="9905"/>
                  </a:cubicBezTo>
                  <a:cubicBezTo>
                    <a:pt x="562" y="9906"/>
                    <a:pt x="562" y="9906"/>
                    <a:pt x="561" y="9906"/>
                  </a:cubicBezTo>
                  <a:cubicBezTo>
                    <a:pt x="539" y="9918"/>
                    <a:pt x="542" y="9951"/>
                    <a:pt x="521" y="9965"/>
                  </a:cubicBezTo>
                  <a:cubicBezTo>
                    <a:pt x="519" y="9967"/>
                    <a:pt x="521" y="9973"/>
                    <a:pt x="524" y="9971"/>
                  </a:cubicBezTo>
                  <a:cubicBezTo>
                    <a:pt x="555" y="9945"/>
                    <a:pt x="674" y="10001"/>
                    <a:pt x="671" y="9937"/>
                  </a:cubicBezTo>
                  <a:cubicBezTo>
                    <a:pt x="716" y="9955"/>
                    <a:pt x="761" y="9969"/>
                    <a:pt x="808" y="9980"/>
                  </a:cubicBezTo>
                  <a:cubicBezTo>
                    <a:pt x="826" y="9985"/>
                    <a:pt x="844" y="9988"/>
                    <a:pt x="861" y="9991"/>
                  </a:cubicBezTo>
                  <a:cubicBezTo>
                    <a:pt x="451" y="9991"/>
                    <a:pt x="451" y="9991"/>
                    <a:pt x="451" y="9991"/>
                  </a:cubicBezTo>
                  <a:cubicBezTo>
                    <a:pt x="452" y="9987"/>
                    <a:pt x="453" y="9982"/>
                    <a:pt x="455" y="9978"/>
                  </a:cubicBezTo>
                  <a:close/>
                  <a:moveTo>
                    <a:pt x="1030" y="9991"/>
                  </a:moveTo>
                  <a:cubicBezTo>
                    <a:pt x="1040" y="9985"/>
                    <a:pt x="1051" y="9978"/>
                    <a:pt x="1062" y="9970"/>
                  </a:cubicBezTo>
                  <a:cubicBezTo>
                    <a:pt x="1089" y="9953"/>
                    <a:pt x="1120" y="9938"/>
                    <a:pt x="1155" y="9945"/>
                  </a:cubicBezTo>
                  <a:cubicBezTo>
                    <a:pt x="1170" y="9947"/>
                    <a:pt x="1186" y="9950"/>
                    <a:pt x="1200" y="9968"/>
                  </a:cubicBezTo>
                  <a:cubicBezTo>
                    <a:pt x="1204" y="9974"/>
                    <a:pt x="1207" y="9983"/>
                    <a:pt x="1208" y="9991"/>
                  </a:cubicBezTo>
                  <a:lnTo>
                    <a:pt x="1030" y="9991"/>
                  </a:lnTo>
                  <a:close/>
                  <a:moveTo>
                    <a:pt x="1502" y="9991"/>
                  </a:moveTo>
                  <a:cubicBezTo>
                    <a:pt x="1512" y="9985"/>
                    <a:pt x="1523" y="9978"/>
                    <a:pt x="1534" y="9970"/>
                  </a:cubicBezTo>
                  <a:cubicBezTo>
                    <a:pt x="1561" y="9953"/>
                    <a:pt x="1592" y="9938"/>
                    <a:pt x="1627" y="9945"/>
                  </a:cubicBezTo>
                  <a:cubicBezTo>
                    <a:pt x="1642" y="9947"/>
                    <a:pt x="1658" y="9950"/>
                    <a:pt x="1672" y="9968"/>
                  </a:cubicBezTo>
                  <a:cubicBezTo>
                    <a:pt x="1676" y="9974"/>
                    <a:pt x="1679" y="9983"/>
                    <a:pt x="1680" y="9991"/>
                  </a:cubicBezTo>
                  <a:lnTo>
                    <a:pt x="1502" y="9991"/>
                  </a:lnTo>
                  <a:close/>
                  <a:moveTo>
                    <a:pt x="6168" y="9991"/>
                  </a:moveTo>
                  <a:cubicBezTo>
                    <a:pt x="6169" y="9983"/>
                    <a:pt x="6172" y="9974"/>
                    <a:pt x="6177" y="9968"/>
                  </a:cubicBezTo>
                  <a:cubicBezTo>
                    <a:pt x="6191" y="9950"/>
                    <a:pt x="6206" y="9947"/>
                    <a:pt x="6221" y="9945"/>
                  </a:cubicBezTo>
                  <a:cubicBezTo>
                    <a:pt x="6257" y="9938"/>
                    <a:pt x="6288" y="9953"/>
                    <a:pt x="6314" y="9970"/>
                  </a:cubicBezTo>
                  <a:cubicBezTo>
                    <a:pt x="6326" y="9978"/>
                    <a:pt x="6336" y="9985"/>
                    <a:pt x="6346" y="9991"/>
                  </a:cubicBezTo>
                  <a:lnTo>
                    <a:pt x="6168" y="9991"/>
                  </a:lnTo>
                  <a:close/>
                  <a:moveTo>
                    <a:pt x="6366" y="9991"/>
                  </a:moveTo>
                  <a:cubicBezTo>
                    <a:pt x="6338" y="9973"/>
                    <a:pt x="6310" y="9954"/>
                    <a:pt x="6282" y="9942"/>
                  </a:cubicBezTo>
                  <a:cubicBezTo>
                    <a:pt x="6232" y="9921"/>
                    <a:pt x="6173" y="9927"/>
                    <a:pt x="6155" y="9989"/>
                  </a:cubicBezTo>
                  <a:cubicBezTo>
                    <a:pt x="6155" y="9989"/>
                    <a:pt x="6155" y="9990"/>
                    <a:pt x="6154" y="9991"/>
                  </a:cubicBezTo>
                  <a:cubicBezTo>
                    <a:pt x="1694" y="9991"/>
                    <a:pt x="1694" y="9991"/>
                    <a:pt x="1694" y="9991"/>
                  </a:cubicBezTo>
                  <a:cubicBezTo>
                    <a:pt x="1694" y="9990"/>
                    <a:pt x="1694" y="9989"/>
                    <a:pt x="1693" y="9989"/>
                  </a:cubicBezTo>
                  <a:cubicBezTo>
                    <a:pt x="1675" y="9927"/>
                    <a:pt x="1617" y="9921"/>
                    <a:pt x="1566" y="9942"/>
                  </a:cubicBezTo>
                  <a:cubicBezTo>
                    <a:pt x="1539" y="9954"/>
                    <a:pt x="1510" y="9973"/>
                    <a:pt x="1482" y="9991"/>
                  </a:cubicBezTo>
                  <a:cubicBezTo>
                    <a:pt x="1222" y="9991"/>
                    <a:pt x="1222" y="9991"/>
                    <a:pt x="1222" y="9991"/>
                  </a:cubicBezTo>
                  <a:cubicBezTo>
                    <a:pt x="1222" y="9990"/>
                    <a:pt x="1222" y="9989"/>
                    <a:pt x="1221" y="9989"/>
                  </a:cubicBezTo>
                  <a:cubicBezTo>
                    <a:pt x="1203" y="9927"/>
                    <a:pt x="1145" y="9921"/>
                    <a:pt x="1094" y="9942"/>
                  </a:cubicBezTo>
                  <a:cubicBezTo>
                    <a:pt x="1067" y="9954"/>
                    <a:pt x="1038" y="9973"/>
                    <a:pt x="1010" y="9991"/>
                  </a:cubicBezTo>
                  <a:cubicBezTo>
                    <a:pt x="999" y="9991"/>
                    <a:pt x="999" y="9991"/>
                    <a:pt x="999" y="9991"/>
                  </a:cubicBezTo>
                  <a:cubicBezTo>
                    <a:pt x="911" y="9986"/>
                    <a:pt x="821" y="9974"/>
                    <a:pt x="756" y="9951"/>
                  </a:cubicBezTo>
                  <a:cubicBezTo>
                    <a:pt x="690" y="9929"/>
                    <a:pt x="639" y="9908"/>
                    <a:pt x="586" y="9879"/>
                  </a:cubicBezTo>
                  <a:cubicBezTo>
                    <a:pt x="587" y="9878"/>
                    <a:pt x="586" y="9876"/>
                    <a:pt x="586" y="9874"/>
                  </a:cubicBezTo>
                  <a:cubicBezTo>
                    <a:pt x="626" y="9830"/>
                    <a:pt x="554" y="9781"/>
                    <a:pt x="544" y="9746"/>
                  </a:cubicBezTo>
                  <a:cubicBezTo>
                    <a:pt x="543" y="9744"/>
                    <a:pt x="536" y="9735"/>
                    <a:pt x="535" y="9741"/>
                  </a:cubicBezTo>
                  <a:cubicBezTo>
                    <a:pt x="531" y="9759"/>
                    <a:pt x="518" y="9771"/>
                    <a:pt x="511" y="9787"/>
                  </a:cubicBezTo>
                  <a:cubicBezTo>
                    <a:pt x="504" y="9803"/>
                    <a:pt x="503" y="9816"/>
                    <a:pt x="506" y="9830"/>
                  </a:cubicBezTo>
                  <a:cubicBezTo>
                    <a:pt x="506" y="9831"/>
                    <a:pt x="506" y="9831"/>
                    <a:pt x="507" y="9832"/>
                  </a:cubicBezTo>
                  <a:cubicBezTo>
                    <a:pt x="491" y="9822"/>
                    <a:pt x="474" y="9811"/>
                    <a:pt x="457" y="9799"/>
                  </a:cubicBezTo>
                  <a:cubicBezTo>
                    <a:pt x="398" y="9757"/>
                    <a:pt x="344" y="9704"/>
                    <a:pt x="298" y="9646"/>
                  </a:cubicBezTo>
                  <a:cubicBezTo>
                    <a:pt x="301" y="9646"/>
                    <a:pt x="304" y="9646"/>
                    <a:pt x="307" y="9646"/>
                  </a:cubicBezTo>
                  <a:cubicBezTo>
                    <a:pt x="321" y="9646"/>
                    <a:pt x="334" y="9641"/>
                    <a:pt x="348" y="9631"/>
                  </a:cubicBezTo>
                  <a:cubicBezTo>
                    <a:pt x="362" y="9621"/>
                    <a:pt x="370" y="9605"/>
                    <a:pt x="386" y="9597"/>
                  </a:cubicBezTo>
                  <a:cubicBezTo>
                    <a:pt x="392" y="9594"/>
                    <a:pt x="381" y="9590"/>
                    <a:pt x="379" y="9590"/>
                  </a:cubicBezTo>
                  <a:cubicBezTo>
                    <a:pt x="344" y="9588"/>
                    <a:pt x="282" y="9533"/>
                    <a:pt x="248" y="9575"/>
                  </a:cubicBezTo>
                  <a:cubicBezTo>
                    <a:pt x="235" y="9553"/>
                    <a:pt x="222" y="9531"/>
                    <a:pt x="211" y="9508"/>
                  </a:cubicBezTo>
                  <a:cubicBezTo>
                    <a:pt x="162" y="9407"/>
                    <a:pt x="129" y="9319"/>
                    <a:pt x="126" y="9214"/>
                  </a:cubicBezTo>
                  <a:cubicBezTo>
                    <a:pt x="126" y="9182"/>
                    <a:pt x="126" y="9182"/>
                    <a:pt x="126" y="9182"/>
                  </a:cubicBezTo>
                  <a:cubicBezTo>
                    <a:pt x="146" y="9151"/>
                    <a:pt x="168" y="9118"/>
                    <a:pt x="181" y="9087"/>
                  </a:cubicBezTo>
                  <a:cubicBezTo>
                    <a:pt x="203" y="9037"/>
                    <a:pt x="196" y="8978"/>
                    <a:pt x="135" y="8960"/>
                  </a:cubicBezTo>
                  <a:cubicBezTo>
                    <a:pt x="132" y="8959"/>
                    <a:pt x="129" y="8959"/>
                    <a:pt x="126" y="8958"/>
                  </a:cubicBezTo>
                  <a:cubicBezTo>
                    <a:pt x="126" y="8710"/>
                    <a:pt x="126" y="8710"/>
                    <a:pt x="126" y="8710"/>
                  </a:cubicBezTo>
                  <a:cubicBezTo>
                    <a:pt x="146" y="8679"/>
                    <a:pt x="168" y="8646"/>
                    <a:pt x="181" y="8615"/>
                  </a:cubicBezTo>
                  <a:cubicBezTo>
                    <a:pt x="203" y="8565"/>
                    <a:pt x="196" y="8506"/>
                    <a:pt x="135" y="8488"/>
                  </a:cubicBezTo>
                  <a:cubicBezTo>
                    <a:pt x="132" y="8487"/>
                    <a:pt x="129" y="8487"/>
                    <a:pt x="126" y="8486"/>
                  </a:cubicBezTo>
                  <a:cubicBezTo>
                    <a:pt x="126" y="1639"/>
                    <a:pt x="126" y="1639"/>
                    <a:pt x="126" y="1639"/>
                  </a:cubicBezTo>
                  <a:cubicBezTo>
                    <a:pt x="128" y="1639"/>
                    <a:pt x="131" y="1638"/>
                    <a:pt x="133" y="1637"/>
                  </a:cubicBezTo>
                  <a:cubicBezTo>
                    <a:pt x="195" y="1619"/>
                    <a:pt x="201" y="1561"/>
                    <a:pt x="179" y="1510"/>
                  </a:cubicBezTo>
                  <a:cubicBezTo>
                    <a:pt x="167" y="1480"/>
                    <a:pt x="146" y="1449"/>
                    <a:pt x="126" y="1418"/>
                  </a:cubicBezTo>
                  <a:cubicBezTo>
                    <a:pt x="126" y="1167"/>
                    <a:pt x="126" y="1167"/>
                    <a:pt x="126" y="1167"/>
                  </a:cubicBezTo>
                  <a:cubicBezTo>
                    <a:pt x="128" y="1167"/>
                    <a:pt x="131" y="1166"/>
                    <a:pt x="133" y="1165"/>
                  </a:cubicBezTo>
                  <a:cubicBezTo>
                    <a:pt x="195" y="1147"/>
                    <a:pt x="201" y="1089"/>
                    <a:pt x="179" y="1038"/>
                  </a:cubicBezTo>
                  <a:cubicBezTo>
                    <a:pt x="167" y="1008"/>
                    <a:pt x="146" y="977"/>
                    <a:pt x="126" y="946"/>
                  </a:cubicBezTo>
                  <a:cubicBezTo>
                    <a:pt x="126" y="884"/>
                    <a:pt x="126" y="884"/>
                    <a:pt x="126" y="884"/>
                  </a:cubicBezTo>
                  <a:cubicBezTo>
                    <a:pt x="134" y="791"/>
                    <a:pt x="165" y="709"/>
                    <a:pt x="210" y="617"/>
                  </a:cubicBezTo>
                  <a:cubicBezTo>
                    <a:pt x="221" y="595"/>
                    <a:pt x="233" y="572"/>
                    <a:pt x="247" y="550"/>
                  </a:cubicBezTo>
                  <a:cubicBezTo>
                    <a:pt x="281" y="593"/>
                    <a:pt x="342" y="537"/>
                    <a:pt x="378" y="536"/>
                  </a:cubicBezTo>
                  <a:cubicBezTo>
                    <a:pt x="380" y="536"/>
                    <a:pt x="391" y="531"/>
                    <a:pt x="385" y="529"/>
                  </a:cubicBezTo>
                  <a:cubicBezTo>
                    <a:pt x="368" y="521"/>
                    <a:pt x="360" y="505"/>
                    <a:pt x="346" y="495"/>
                  </a:cubicBezTo>
                  <a:cubicBezTo>
                    <a:pt x="332" y="484"/>
                    <a:pt x="319" y="479"/>
                    <a:pt x="306" y="479"/>
                  </a:cubicBezTo>
                  <a:cubicBezTo>
                    <a:pt x="302" y="479"/>
                    <a:pt x="299" y="480"/>
                    <a:pt x="296" y="480"/>
                  </a:cubicBezTo>
                  <a:cubicBezTo>
                    <a:pt x="342" y="421"/>
                    <a:pt x="397" y="368"/>
                    <a:pt x="455" y="327"/>
                  </a:cubicBezTo>
                  <a:cubicBezTo>
                    <a:pt x="473" y="315"/>
                    <a:pt x="489" y="304"/>
                    <a:pt x="505" y="293"/>
                  </a:cubicBezTo>
                  <a:cubicBezTo>
                    <a:pt x="505" y="294"/>
                    <a:pt x="504" y="295"/>
                    <a:pt x="504" y="296"/>
                  </a:cubicBezTo>
                  <a:cubicBezTo>
                    <a:pt x="501" y="309"/>
                    <a:pt x="503" y="323"/>
                    <a:pt x="510" y="339"/>
                  </a:cubicBezTo>
                  <a:cubicBezTo>
                    <a:pt x="516" y="355"/>
                    <a:pt x="530" y="367"/>
                    <a:pt x="533" y="385"/>
                  </a:cubicBezTo>
                  <a:cubicBezTo>
                    <a:pt x="535" y="391"/>
                    <a:pt x="541" y="381"/>
                    <a:pt x="542" y="379"/>
                  </a:cubicBezTo>
                  <a:cubicBezTo>
                    <a:pt x="552" y="344"/>
                    <a:pt x="625" y="296"/>
                    <a:pt x="584" y="252"/>
                  </a:cubicBezTo>
                  <a:cubicBezTo>
                    <a:pt x="585" y="250"/>
                    <a:pt x="585" y="247"/>
                    <a:pt x="584" y="246"/>
                  </a:cubicBezTo>
                  <a:cubicBezTo>
                    <a:pt x="637" y="218"/>
                    <a:pt x="689" y="197"/>
                    <a:pt x="754" y="175"/>
                  </a:cubicBezTo>
                  <a:cubicBezTo>
                    <a:pt x="810" y="156"/>
                    <a:pt x="882" y="144"/>
                    <a:pt x="956" y="137"/>
                  </a:cubicBezTo>
                  <a:cubicBezTo>
                    <a:pt x="1013" y="137"/>
                    <a:pt x="1013" y="137"/>
                    <a:pt x="1013" y="137"/>
                  </a:cubicBezTo>
                  <a:cubicBezTo>
                    <a:pt x="1039" y="155"/>
                    <a:pt x="1066" y="172"/>
                    <a:pt x="1093" y="183"/>
                  </a:cubicBezTo>
                  <a:cubicBezTo>
                    <a:pt x="1143" y="205"/>
                    <a:pt x="1201" y="199"/>
                    <a:pt x="1220" y="137"/>
                  </a:cubicBezTo>
                  <a:cubicBezTo>
                    <a:pt x="1485" y="137"/>
                    <a:pt x="1485" y="137"/>
                    <a:pt x="1485" y="137"/>
                  </a:cubicBezTo>
                  <a:cubicBezTo>
                    <a:pt x="1511" y="155"/>
                    <a:pt x="1538" y="172"/>
                    <a:pt x="1565" y="183"/>
                  </a:cubicBezTo>
                  <a:cubicBezTo>
                    <a:pt x="1615" y="205"/>
                    <a:pt x="1673" y="199"/>
                    <a:pt x="1692" y="137"/>
                  </a:cubicBezTo>
                  <a:cubicBezTo>
                    <a:pt x="6155" y="137"/>
                    <a:pt x="6155" y="137"/>
                    <a:pt x="6155" y="137"/>
                  </a:cubicBezTo>
                  <a:cubicBezTo>
                    <a:pt x="6174" y="199"/>
                    <a:pt x="6232" y="205"/>
                    <a:pt x="6282" y="183"/>
                  </a:cubicBezTo>
                  <a:cubicBezTo>
                    <a:pt x="6308" y="172"/>
                    <a:pt x="6335" y="155"/>
                    <a:pt x="6362" y="137"/>
                  </a:cubicBezTo>
                  <a:cubicBezTo>
                    <a:pt x="6627" y="137"/>
                    <a:pt x="6627" y="137"/>
                    <a:pt x="6627" y="137"/>
                  </a:cubicBezTo>
                  <a:cubicBezTo>
                    <a:pt x="6646" y="199"/>
                    <a:pt x="6704" y="205"/>
                    <a:pt x="6754" y="183"/>
                  </a:cubicBezTo>
                  <a:cubicBezTo>
                    <a:pt x="6780" y="172"/>
                    <a:pt x="6807" y="155"/>
                    <a:pt x="6834" y="137"/>
                  </a:cubicBezTo>
                  <a:cubicBezTo>
                    <a:pt x="6891" y="137"/>
                    <a:pt x="6891" y="137"/>
                    <a:pt x="6891" y="137"/>
                  </a:cubicBezTo>
                  <a:cubicBezTo>
                    <a:pt x="6964" y="144"/>
                    <a:pt x="7037" y="156"/>
                    <a:pt x="7092" y="175"/>
                  </a:cubicBezTo>
                  <a:cubicBezTo>
                    <a:pt x="7158" y="197"/>
                    <a:pt x="7209" y="218"/>
                    <a:pt x="7263" y="246"/>
                  </a:cubicBezTo>
                  <a:cubicBezTo>
                    <a:pt x="7262" y="247"/>
                    <a:pt x="7262" y="250"/>
                    <a:pt x="7263" y="252"/>
                  </a:cubicBezTo>
                  <a:cubicBezTo>
                    <a:pt x="7222" y="296"/>
                    <a:pt x="7294" y="344"/>
                    <a:pt x="7305" y="379"/>
                  </a:cubicBezTo>
                  <a:cubicBezTo>
                    <a:pt x="7306" y="381"/>
                    <a:pt x="7312" y="391"/>
                    <a:pt x="7313" y="385"/>
                  </a:cubicBezTo>
                  <a:cubicBezTo>
                    <a:pt x="7317" y="367"/>
                    <a:pt x="7331" y="355"/>
                    <a:pt x="7337" y="339"/>
                  </a:cubicBezTo>
                  <a:cubicBezTo>
                    <a:pt x="7344" y="323"/>
                    <a:pt x="7346" y="309"/>
                    <a:pt x="7343" y="296"/>
                  </a:cubicBezTo>
                  <a:cubicBezTo>
                    <a:pt x="7342" y="295"/>
                    <a:pt x="7342" y="294"/>
                    <a:pt x="7342" y="293"/>
                  </a:cubicBezTo>
                  <a:cubicBezTo>
                    <a:pt x="7358" y="304"/>
                    <a:pt x="7374" y="315"/>
                    <a:pt x="7391" y="327"/>
                  </a:cubicBezTo>
                  <a:cubicBezTo>
                    <a:pt x="7450" y="368"/>
                    <a:pt x="7504" y="421"/>
                    <a:pt x="7551" y="480"/>
                  </a:cubicBezTo>
                  <a:cubicBezTo>
                    <a:pt x="7548" y="480"/>
                    <a:pt x="7544" y="479"/>
                    <a:pt x="7541" y="479"/>
                  </a:cubicBezTo>
                  <a:cubicBezTo>
                    <a:pt x="7527" y="479"/>
                    <a:pt x="7514" y="484"/>
                    <a:pt x="7501" y="495"/>
                  </a:cubicBezTo>
                  <a:cubicBezTo>
                    <a:pt x="7487" y="505"/>
                    <a:pt x="7478" y="521"/>
                    <a:pt x="7462" y="529"/>
                  </a:cubicBezTo>
                  <a:cubicBezTo>
                    <a:pt x="7456" y="531"/>
                    <a:pt x="7467" y="536"/>
                    <a:pt x="7469" y="536"/>
                  </a:cubicBezTo>
                  <a:cubicBezTo>
                    <a:pt x="7504" y="537"/>
                    <a:pt x="7566" y="593"/>
                    <a:pt x="7600" y="550"/>
                  </a:cubicBezTo>
                  <a:cubicBezTo>
                    <a:pt x="7614" y="572"/>
                    <a:pt x="7626" y="595"/>
                    <a:pt x="7637" y="617"/>
                  </a:cubicBezTo>
                  <a:cubicBezTo>
                    <a:pt x="7686" y="718"/>
                    <a:pt x="7719" y="806"/>
                    <a:pt x="7723" y="911"/>
                  </a:cubicBezTo>
                  <a:cubicBezTo>
                    <a:pt x="7723" y="944"/>
                    <a:pt x="7723" y="944"/>
                    <a:pt x="7723" y="944"/>
                  </a:cubicBezTo>
                  <a:cubicBezTo>
                    <a:pt x="7702" y="975"/>
                    <a:pt x="7681" y="1007"/>
                    <a:pt x="7667" y="1038"/>
                  </a:cubicBezTo>
                  <a:cubicBezTo>
                    <a:pt x="7646" y="1089"/>
                    <a:pt x="7652" y="1147"/>
                    <a:pt x="7714" y="1165"/>
                  </a:cubicBezTo>
                  <a:cubicBezTo>
                    <a:pt x="7717" y="1166"/>
                    <a:pt x="7720" y="1167"/>
                    <a:pt x="7723" y="1167"/>
                  </a:cubicBezTo>
                  <a:cubicBezTo>
                    <a:pt x="7723" y="1416"/>
                    <a:pt x="7723" y="1416"/>
                    <a:pt x="7723" y="1416"/>
                  </a:cubicBezTo>
                  <a:cubicBezTo>
                    <a:pt x="7702" y="1447"/>
                    <a:pt x="7681" y="1479"/>
                    <a:pt x="7667" y="1510"/>
                  </a:cubicBezTo>
                  <a:cubicBezTo>
                    <a:pt x="7646" y="1561"/>
                    <a:pt x="7652" y="1619"/>
                    <a:pt x="7714" y="1637"/>
                  </a:cubicBezTo>
                  <a:cubicBezTo>
                    <a:pt x="7717" y="1638"/>
                    <a:pt x="7720" y="1639"/>
                    <a:pt x="7723" y="1639"/>
                  </a:cubicBezTo>
                  <a:cubicBezTo>
                    <a:pt x="7723" y="8486"/>
                    <a:pt x="7723" y="8486"/>
                    <a:pt x="7723" y="8486"/>
                  </a:cubicBezTo>
                  <a:cubicBezTo>
                    <a:pt x="7720" y="8487"/>
                    <a:pt x="7717" y="8487"/>
                    <a:pt x="7714" y="8488"/>
                  </a:cubicBezTo>
                  <a:cubicBezTo>
                    <a:pt x="7652" y="8506"/>
                    <a:pt x="7646" y="8565"/>
                    <a:pt x="7667" y="8615"/>
                  </a:cubicBezTo>
                  <a:cubicBezTo>
                    <a:pt x="7681" y="8646"/>
                    <a:pt x="7702" y="8679"/>
                    <a:pt x="7723" y="8710"/>
                  </a:cubicBezTo>
                  <a:cubicBezTo>
                    <a:pt x="7723" y="8958"/>
                    <a:pt x="7723" y="8958"/>
                    <a:pt x="7723" y="8958"/>
                  </a:cubicBezTo>
                  <a:cubicBezTo>
                    <a:pt x="7720" y="8959"/>
                    <a:pt x="7717" y="8959"/>
                    <a:pt x="7714" y="8960"/>
                  </a:cubicBezTo>
                  <a:cubicBezTo>
                    <a:pt x="7652" y="8978"/>
                    <a:pt x="7646" y="9037"/>
                    <a:pt x="7667" y="9087"/>
                  </a:cubicBezTo>
                  <a:cubicBezTo>
                    <a:pt x="7681" y="9118"/>
                    <a:pt x="7702" y="9151"/>
                    <a:pt x="7723" y="9182"/>
                  </a:cubicBezTo>
                  <a:cubicBezTo>
                    <a:pt x="7723" y="9215"/>
                    <a:pt x="7723" y="9215"/>
                    <a:pt x="7723" y="9215"/>
                  </a:cubicBezTo>
                  <a:cubicBezTo>
                    <a:pt x="7719" y="9320"/>
                    <a:pt x="7686" y="9408"/>
                    <a:pt x="7637" y="9508"/>
                  </a:cubicBezTo>
                  <a:cubicBezTo>
                    <a:pt x="7626" y="9531"/>
                    <a:pt x="7614" y="9553"/>
                    <a:pt x="7600" y="9575"/>
                  </a:cubicBezTo>
                  <a:cubicBezTo>
                    <a:pt x="7566" y="9533"/>
                    <a:pt x="7504" y="9588"/>
                    <a:pt x="7469" y="9590"/>
                  </a:cubicBezTo>
                  <a:cubicBezTo>
                    <a:pt x="7467" y="9590"/>
                    <a:pt x="7456" y="9594"/>
                    <a:pt x="7462" y="9597"/>
                  </a:cubicBezTo>
                  <a:cubicBezTo>
                    <a:pt x="7478" y="9605"/>
                    <a:pt x="7487" y="9621"/>
                    <a:pt x="7501" y="9631"/>
                  </a:cubicBezTo>
                  <a:cubicBezTo>
                    <a:pt x="7514" y="9641"/>
                    <a:pt x="7527" y="9646"/>
                    <a:pt x="7541" y="9646"/>
                  </a:cubicBezTo>
                  <a:cubicBezTo>
                    <a:pt x="7544" y="9646"/>
                    <a:pt x="7548" y="9646"/>
                    <a:pt x="7551" y="9646"/>
                  </a:cubicBezTo>
                  <a:cubicBezTo>
                    <a:pt x="7504" y="9704"/>
                    <a:pt x="7450" y="9757"/>
                    <a:pt x="7391" y="9799"/>
                  </a:cubicBezTo>
                  <a:cubicBezTo>
                    <a:pt x="7374" y="9811"/>
                    <a:pt x="7358" y="9822"/>
                    <a:pt x="7342" y="9832"/>
                  </a:cubicBezTo>
                  <a:cubicBezTo>
                    <a:pt x="7342" y="9831"/>
                    <a:pt x="7342" y="9831"/>
                    <a:pt x="7343" y="9830"/>
                  </a:cubicBezTo>
                  <a:cubicBezTo>
                    <a:pt x="7346" y="9816"/>
                    <a:pt x="7344" y="9803"/>
                    <a:pt x="7337" y="9787"/>
                  </a:cubicBezTo>
                  <a:cubicBezTo>
                    <a:pt x="7331" y="9771"/>
                    <a:pt x="7317" y="9759"/>
                    <a:pt x="7313" y="9741"/>
                  </a:cubicBezTo>
                  <a:cubicBezTo>
                    <a:pt x="7312" y="9735"/>
                    <a:pt x="7306" y="9744"/>
                    <a:pt x="7305" y="9746"/>
                  </a:cubicBezTo>
                  <a:cubicBezTo>
                    <a:pt x="7294" y="9781"/>
                    <a:pt x="7222" y="9830"/>
                    <a:pt x="7263" y="9874"/>
                  </a:cubicBezTo>
                  <a:cubicBezTo>
                    <a:pt x="7262" y="9876"/>
                    <a:pt x="7262" y="9878"/>
                    <a:pt x="7263" y="9879"/>
                  </a:cubicBezTo>
                  <a:cubicBezTo>
                    <a:pt x="7209" y="9908"/>
                    <a:pt x="7158" y="9929"/>
                    <a:pt x="7092" y="9951"/>
                  </a:cubicBezTo>
                  <a:cubicBezTo>
                    <a:pt x="7027" y="9974"/>
                    <a:pt x="6937" y="9986"/>
                    <a:pt x="6850" y="9991"/>
                  </a:cubicBezTo>
                  <a:cubicBezTo>
                    <a:pt x="6838" y="9991"/>
                    <a:pt x="6838" y="9991"/>
                    <a:pt x="6838" y="9991"/>
                  </a:cubicBezTo>
                  <a:cubicBezTo>
                    <a:pt x="6810" y="9973"/>
                    <a:pt x="6782" y="9954"/>
                    <a:pt x="6754" y="9942"/>
                  </a:cubicBezTo>
                  <a:cubicBezTo>
                    <a:pt x="6704" y="9921"/>
                    <a:pt x="6645" y="9927"/>
                    <a:pt x="6627" y="9989"/>
                  </a:cubicBezTo>
                  <a:cubicBezTo>
                    <a:pt x="6627" y="9989"/>
                    <a:pt x="6627" y="9990"/>
                    <a:pt x="6626" y="9991"/>
                  </a:cubicBezTo>
                  <a:lnTo>
                    <a:pt x="6366" y="9991"/>
                  </a:lnTo>
                  <a:close/>
                  <a:moveTo>
                    <a:pt x="7518" y="9594"/>
                  </a:moveTo>
                  <a:cubicBezTo>
                    <a:pt x="7512" y="9593"/>
                    <a:pt x="7506" y="9592"/>
                    <a:pt x="7500" y="9592"/>
                  </a:cubicBezTo>
                  <a:cubicBezTo>
                    <a:pt x="7493" y="9592"/>
                    <a:pt x="7484" y="9595"/>
                    <a:pt x="7476" y="9595"/>
                  </a:cubicBezTo>
                  <a:cubicBezTo>
                    <a:pt x="7515" y="9583"/>
                    <a:pt x="7570" y="9549"/>
                    <a:pt x="7593" y="9586"/>
                  </a:cubicBezTo>
                  <a:cubicBezTo>
                    <a:pt x="7589" y="9592"/>
                    <a:pt x="7585" y="9598"/>
                    <a:pt x="7581" y="9604"/>
                  </a:cubicBezTo>
                  <a:cubicBezTo>
                    <a:pt x="7561" y="9613"/>
                    <a:pt x="7537" y="9598"/>
                    <a:pt x="7518" y="9594"/>
                  </a:cubicBezTo>
                  <a:close/>
                  <a:moveTo>
                    <a:pt x="7577" y="9610"/>
                  </a:moveTo>
                  <a:cubicBezTo>
                    <a:pt x="7572" y="9618"/>
                    <a:pt x="7566" y="9625"/>
                    <a:pt x="7561" y="9632"/>
                  </a:cubicBezTo>
                  <a:cubicBezTo>
                    <a:pt x="7543" y="9643"/>
                    <a:pt x="7521" y="9645"/>
                    <a:pt x="7503" y="9629"/>
                  </a:cubicBezTo>
                  <a:cubicBezTo>
                    <a:pt x="7492" y="9621"/>
                    <a:pt x="7483" y="9608"/>
                    <a:pt x="7473" y="9599"/>
                  </a:cubicBezTo>
                  <a:cubicBezTo>
                    <a:pt x="7478" y="9599"/>
                    <a:pt x="7483" y="9598"/>
                    <a:pt x="7489" y="9597"/>
                  </a:cubicBezTo>
                  <a:cubicBezTo>
                    <a:pt x="7505" y="9595"/>
                    <a:pt x="7520" y="9599"/>
                    <a:pt x="7534" y="9604"/>
                  </a:cubicBezTo>
                  <a:cubicBezTo>
                    <a:pt x="7547" y="9609"/>
                    <a:pt x="7563" y="9613"/>
                    <a:pt x="7577" y="9610"/>
                  </a:cubicBezTo>
                  <a:close/>
                  <a:moveTo>
                    <a:pt x="7632" y="9901"/>
                  </a:moveTo>
                  <a:cubicBezTo>
                    <a:pt x="7548" y="9901"/>
                    <a:pt x="7548" y="9901"/>
                    <a:pt x="7548" y="9901"/>
                  </a:cubicBezTo>
                  <a:cubicBezTo>
                    <a:pt x="7548" y="9817"/>
                    <a:pt x="7548" y="9817"/>
                    <a:pt x="7548" y="9817"/>
                  </a:cubicBezTo>
                  <a:cubicBezTo>
                    <a:pt x="7632" y="9817"/>
                    <a:pt x="7632" y="9817"/>
                    <a:pt x="7632" y="9817"/>
                  </a:cubicBezTo>
                  <a:lnTo>
                    <a:pt x="7632" y="9901"/>
                  </a:lnTo>
                  <a:close/>
                  <a:moveTo>
                    <a:pt x="7639" y="9817"/>
                  </a:moveTo>
                  <a:cubicBezTo>
                    <a:pt x="7723" y="9817"/>
                    <a:pt x="7723" y="9817"/>
                    <a:pt x="7723" y="9817"/>
                  </a:cubicBezTo>
                  <a:cubicBezTo>
                    <a:pt x="7723" y="9901"/>
                    <a:pt x="7723" y="9901"/>
                    <a:pt x="7723" y="9901"/>
                  </a:cubicBezTo>
                  <a:cubicBezTo>
                    <a:pt x="7639" y="9901"/>
                    <a:pt x="7639" y="9901"/>
                    <a:pt x="7639" y="9901"/>
                  </a:cubicBezTo>
                  <a:lnTo>
                    <a:pt x="7639" y="9817"/>
                  </a:lnTo>
                  <a:close/>
                  <a:moveTo>
                    <a:pt x="7367" y="9835"/>
                  </a:moveTo>
                  <a:cubicBezTo>
                    <a:pt x="7378" y="9827"/>
                    <a:pt x="7389" y="9820"/>
                    <a:pt x="7399" y="9812"/>
                  </a:cubicBezTo>
                  <a:cubicBezTo>
                    <a:pt x="7399" y="9817"/>
                    <a:pt x="7399" y="9817"/>
                    <a:pt x="7399" y="9817"/>
                  </a:cubicBezTo>
                  <a:cubicBezTo>
                    <a:pt x="7451" y="9817"/>
                    <a:pt x="7451" y="9817"/>
                    <a:pt x="7451" y="9817"/>
                  </a:cubicBezTo>
                  <a:cubicBezTo>
                    <a:pt x="7451" y="9901"/>
                    <a:pt x="7451" y="9901"/>
                    <a:pt x="7451" y="9901"/>
                  </a:cubicBezTo>
                  <a:cubicBezTo>
                    <a:pt x="7367" y="9901"/>
                    <a:pt x="7367" y="9901"/>
                    <a:pt x="7367" y="9901"/>
                  </a:cubicBezTo>
                  <a:lnTo>
                    <a:pt x="7367" y="9835"/>
                  </a:lnTo>
                  <a:close/>
                  <a:moveTo>
                    <a:pt x="7402" y="9810"/>
                  </a:moveTo>
                  <a:cubicBezTo>
                    <a:pt x="7404" y="9809"/>
                    <a:pt x="7406" y="9807"/>
                    <a:pt x="7408" y="9806"/>
                  </a:cubicBezTo>
                  <a:cubicBezTo>
                    <a:pt x="7423" y="9794"/>
                    <a:pt x="7437" y="9782"/>
                    <a:pt x="7451" y="9770"/>
                  </a:cubicBezTo>
                  <a:cubicBezTo>
                    <a:pt x="7451" y="9810"/>
                    <a:pt x="7451" y="9810"/>
                    <a:pt x="7451" y="9810"/>
                  </a:cubicBezTo>
                  <a:lnTo>
                    <a:pt x="7402" y="9810"/>
                  </a:lnTo>
                  <a:close/>
                  <a:moveTo>
                    <a:pt x="7458" y="9817"/>
                  </a:moveTo>
                  <a:cubicBezTo>
                    <a:pt x="7542" y="9817"/>
                    <a:pt x="7542" y="9817"/>
                    <a:pt x="7542" y="9817"/>
                  </a:cubicBezTo>
                  <a:cubicBezTo>
                    <a:pt x="7542" y="9901"/>
                    <a:pt x="7542" y="9901"/>
                    <a:pt x="7542" y="9901"/>
                  </a:cubicBezTo>
                  <a:cubicBezTo>
                    <a:pt x="7458" y="9901"/>
                    <a:pt x="7458" y="9901"/>
                    <a:pt x="7458" y="9901"/>
                  </a:cubicBezTo>
                  <a:lnTo>
                    <a:pt x="7458" y="9817"/>
                  </a:lnTo>
                  <a:close/>
                  <a:moveTo>
                    <a:pt x="7542" y="9907"/>
                  </a:moveTo>
                  <a:cubicBezTo>
                    <a:pt x="7542" y="9991"/>
                    <a:pt x="7542" y="9991"/>
                    <a:pt x="7542" y="9991"/>
                  </a:cubicBezTo>
                  <a:cubicBezTo>
                    <a:pt x="7458" y="9991"/>
                    <a:pt x="7458" y="9991"/>
                    <a:pt x="7458" y="9991"/>
                  </a:cubicBezTo>
                  <a:cubicBezTo>
                    <a:pt x="7458" y="9907"/>
                    <a:pt x="7458" y="9907"/>
                    <a:pt x="7458" y="9907"/>
                  </a:cubicBezTo>
                  <a:lnTo>
                    <a:pt x="7542" y="9907"/>
                  </a:lnTo>
                  <a:close/>
                  <a:moveTo>
                    <a:pt x="7548" y="9907"/>
                  </a:moveTo>
                  <a:cubicBezTo>
                    <a:pt x="7632" y="9907"/>
                    <a:pt x="7632" y="9907"/>
                    <a:pt x="7632" y="9907"/>
                  </a:cubicBezTo>
                  <a:cubicBezTo>
                    <a:pt x="7632" y="9991"/>
                    <a:pt x="7632" y="9991"/>
                    <a:pt x="7632" y="9991"/>
                  </a:cubicBezTo>
                  <a:cubicBezTo>
                    <a:pt x="7548" y="9991"/>
                    <a:pt x="7548" y="9991"/>
                    <a:pt x="7548" y="9991"/>
                  </a:cubicBezTo>
                  <a:lnTo>
                    <a:pt x="7548" y="9907"/>
                  </a:lnTo>
                  <a:close/>
                  <a:moveTo>
                    <a:pt x="7548" y="9810"/>
                  </a:moveTo>
                  <a:cubicBezTo>
                    <a:pt x="7548" y="9726"/>
                    <a:pt x="7548" y="9726"/>
                    <a:pt x="7548" y="9726"/>
                  </a:cubicBezTo>
                  <a:cubicBezTo>
                    <a:pt x="7632" y="9726"/>
                    <a:pt x="7632" y="9726"/>
                    <a:pt x="7632" y="9726"/>
                  </a:cubicBezTo>
                  <a:cubicBezTo>
                    <a:pt x="7632" y="9810"/>
                    <a:pt x="7632" y="9810"/>
                    <a:pt x="7632" y="9810"/>
                  </a:cubicBezTo>
                  <a:lnTo>
                    <a:pt x="7548" y="9810"/>
                  </a:lnTo>
                  <a:close/>
                  <a:moveTo>
                    <a:pt x="7542" y="9810"/>
                  </a:moveTo>
                  <a:cubicBezTo>
                    <a:pt x="7458" y="9810"/>
                    <a:pt x="7458" y="9810"/>
                    <a:pt x="7458" y="9810"/>
                  </a:cubicBezTo>
                  <a:cubicBezTo>
                    <a:pt x="7458" y="9765"/>
                    <a:pt x="7458" y="9765"/>
                    <a:pt x="7458" y="9765"/>
                  </a:cubicBezTo>
                  <a:cubicBezTo>
                    <a:pt x="7472" y="9752"/>
                    <a:pt x="7486" y="9739"/>
                    <a:pt x="7499" y="9726"/>
                  </a:cubicBezTo>
                  <a:cubicBezTo>
                    <a:pt x="7542" y="9726"/>
                    <a:pt x="7542" y="9726"/>
                    <a:pt x="7542" y="9726"/>
                  </a:cubicBezTo>
                  <a:lnTo>
                    <a:pt x="7542" y="9810"/>
                  </a:lnTo>
                  <a:close/>
                  <a:moveTo>
                    <a:pt x="7505" y="9720"/>
                  </a:moveTo>
                  <a:cubicBezTo>
                    <a:pt x="7518" y="9706"/>
                    <a:pt x="7530" y="9693"/>
                    <a:pt x="7542" y="9679"/>
                  </a:cubicBezTo>
                  <a:cubicBezTo>
                    <a:pt x="7542" y="9720"/>
                    <a:pt x="7542" y="9720"/>
                    <a:pt x="7542" y="9720"/>
                  </a:cubicBezTo>
                  <a:lnTo>
                    <a:pt x="7505" y="9720"/>
                  </a:lnTo>
                  <a:close/>
                  <a:moveTo>
                    <a:pt x="7309" y="9825"/>
                  </a:moveTo>
                  <a:cubicBezTo>
                    <a:pt x="7308" y="9814"/>
                    <a:pt x="7306" y="9802"/>
                    <a:pt x="7306" y="9791"/>
                  </a:cubicBezTo>
                  <a:cubicBezTo>
                    <a:pt x="7307" y="9778"/>
                    <a:pt x="7314" y="9767"/>
                    <a:pt x="7314" y="9755"/>
                  </a:cubicBezTo>
                  <a:cubicBezTo>
                    <a:pt x="7321" y="9766"/>
                    <a:pt x="7330" y="9777"/>
                    <a:pt x="7335" y="9789"/>
                  </a:cubicBezTo>
                  <a:cubicBezTo>
                    <a:pt x="7345" y="9808"/>
                    <a:pt x="7340" y="9827"/>
                    <a:pt x="7328" y="9841"/>
                  </a:cubicBezTo>
                  <a:cubicBezTo>
                    <a:pt x="7321" y="9845"/>
                    <a:pt x="7315" y="9850"/>
                    <a:pt x="7308" y="9853"/>
                  </a:cubicBezTo>
                  <a:cubicBezTo>
                    <a:pt x="7311" y="9845"/>
                    <a:pt x="7310" y="9834"/>
                    <a:pt x="7309" y="9825"/>
                  </a:cubicBezTo>
                  <a:close/>
                  <a:moveTo>
                    <a:pt x="7300" y="9807"/>
                  </a:moveTo>
                  <a:cubicBezTo>
                    <a:pt x="7301" y="9818"/>
                    <a:pt x="7308" y="9844"/>
                    <a:pt x="7302" y="9857"/>
                  </a:cubicBezTo>
                  <a:cubicBezTo>
                    <a:pt x="7296" y="9860"/>
                    <a:pt x="7291" y="9863"/>
                    <a:pt x="7286" y="9866"/>
                  </a:cubicBezTo>
                  <a:cubicBezTo>
                    <a:pt x="7282" y="9867"/>
                    <a:pt x="7278" y="9868"/>
                    <a:pt x="7274" y="9867"/>
                  </a:cubicBezTo>
                  <a:cubicBezTo>
                    <a:pt x="7239" y="9836"/>
                    <a:pt x="7287" y="9790"/>
                    <a:pt x="7308" y="9753"/>
                  </a:cubicBezTo>
                  <a:cubicBezTo>
                    <a:pt x="7309" y="9771"/>
                    <a:pt x="7299" y="9788"/>
                    <a:pt x="7300" y="9807"/>
                  </a:cubicBezTo>
                  <a:close/>
                  <a:moveTo>
                    <a:pt x="7266" y="9938"/>
                  </a:moveTo>
                  <a:cubicBezTo>
                    <a:pt x="7245" y="9937"/>
                    <a:pt x="7230" y="9936"/>
                    <a:pt x="7216" y="9921"/>
                  </a:cubicBezTo>
                  <a:cubicBezTo>
                    <a:pt x="7221" y="9919"/>
                    <a:pt x="7226" y="9916"/>
                    <a:pt x="7231" y="9914"/>
                  </a:cubicBezTo>
                  <a:cubicBezTo>
                    <a:pt x="7233" y="9913"/>
                    <a:pt x="7234" y="9913"/>
                    <a:pt x="7236" y="9912"/>
                  </a:cubicBezTo>
                  <a:cubicBezTo>
                    <a:pt x="7251" y="9908"/>
                    <a:pt x="7275" y="9903"/>
                    <a:pt x="7288" y="9916"/>
                  </a:cubicBezTo>
                  <a:cubicBezTo>
                    <a:pt x="7298" y="9926"/>
                    <a:pt x="7302" y="9939"/>
                    <a:pt x="7308" y="9952"/>
                  </a:cubicBezTo>
                  <a:cubicBezTo>
                    <a:pt x="7295" y="9944"/>
                    <a:pt x="7284" y="9939"/>
                    <a:pt x="7266" y="9938"/>
                  </a:cubicBezTo>
                  <a:close/>
                  <a:moveTo>
                    <a:pt x="7306" y="9957"/>
                  </a:moveTo>
                  <a:cubicBezTo>
                    <a:pt x="7287" y="9954"/>
                    <a:pt x="7264" y="9959"/>
                    <a:pt x="7248" y="9960"/>
                  </a:cubicBezTo>
                  <a:cubicBezTo>
                    <a:pt x="7225" y="9963"/>
                    <a:pt x="7181" y="9970"/>
                    <a:pt x="7178" y="9937"/>
                  </a:cubicBezTo>
                  <a:cubicBezTo>
                    <a:pt x="7189" y="9933"/>
                    <a:pt x="7200" y="9928"/>
                    <a:pt x="7210" y="9923"/>
                  </a:cubicBezTo>
                  <a:cubicBezTo>
                    <a:pt x="7220" y="9934"/>
                    <a:pt x="7230" y="9940"/>
                    <a:pt x="7245" y="9941"/>
                  </a:cubicBezTo>
                  <a:cubicBezTo>
                    <a:pt x="7254" y="9943"/>
                    <a:pt x="7264" y="9942"/>
                    <a:pt x="7273" y="9943"/>
                  </a:cubicBezTo>
                  <a:cubicBezTo>
                    <a:pt x="7286" y="9944"/>
                    <a:pt x="7296" y="9950"/>
                    <a:pt x="7306" y="9957"/>
                  </a:cubicBezTo>
                  <a:close/>
                  <a:moveTo>
                    <a:pt x="6640" y="9991"/>
                  </a:moveTo>
                  <a:cubicBezTo>
                    <a:pt x="6641" y="9983"/>
                    <a:pt x="6644" y="9974"/>
                    <a:pt x="6649" y="9968"/>
                  </a:cubicBezTo>
                  <a:cubicBezTo>
                    <a:pt x="6663" y="9950"/>
                    <a:pt x="6678" y="9947"/>
                    <a:pt x="6693" y="9945"/>
                  </a:cubicBezTo>
                  <a:cubicBezTo>
                    <a:pt x="6729" y="9938"/>
                    <a:pt x="6760" y="9953"/>
                    <a:pt x="6786" y="9970"/>
                  </a:cubicBezTo>
                  <a:cubicBezTo>
                    <a:pt x="6798" y="9978"/>
                    <a:pt x="6808" y="9985"/>
                    <a:pt x="6818" y="9991"/>
                  </a:cubicBezTo>
                  <a:lnTo>
                    <a:pt x="6640" y="9991"/>
                  </a:lnTo>
                  <a:close/>
                  <a:moveTo>
                    <a:pt x="6987" y="9991"/>
                  </a:moveTo>
                  <a:cubicBezTo>
                    <a:pt x="7005" y="9988"/>
                    <a:pt x="7022" y="9985"/>
                    <a:pt x="7041" y="9980"/>
                  </a:cubicBezTo>
                  <a:cubicBezTo>
                    <a:pt x="7087" y="9969"/>
                    <a:pt x="7133" y="9955"/>
                    <a:pt x="7177" y="9937"/>
                  </a:cubicBezTo>
                  <a:cubicBezTo>
                    <a:pt x="7175" y="10001"/>
                    <a:pt x="7294" y="9945"/>
                    <a:pt x="7325" y="9971"/>
                  </a:cubicBezTo>
                  <a:cubicBezTo>
                    <a:pt x="7327" y="9973"/>
                    <a:pt x="7329" y="9967"/>
                    <a:pt x="7327" y="9965"/>
                  </a:cubicBezTo>
                  <a:cubicBezTo>
                    <a:pt x="7306" y="9951"/>
                    <a:pt x="7309" y="9918"/>
                    <a:pt x="7287" y="9906"/>
                  </a:cubicBezTo>
                  <a:cubicBezTo>
                    <a:pt x="7287" y="9906"/>
                    <a:pt x="7286" y="9906"/>
                    <a:pt x="7285" y="9905"/>
                  </a:cubicBezTo>
                  <a:cubicBezTo>
                    <a:pt x="7333" y="9910"/>
                    <a:pt x="7374" y="9925"/>
                    <a:pt x="7393" y="9978"/>
                  </a:cubicBezTo>
                  <a:cubicBezTo>
                    <a:pt x="7395" y="9982"/>
                    <a:pt x="7396" y="9987"/>
                    <a:pt x="7397" y="9991"/>
                  </a:cubicBezTo>
                  <a:lnTo>
                    <a:pt x="6987" y="9991"/>
                  </a:lnTo>
                  <a:close/>
                  <a:moveTo>
                    <a:pt x="7351" y="9911"/>
                  </a:moveTo>
                  <a:cubicBezTo>
                    <a:pt x="7332" y="9901"/>
                    <a:pt x="7302" y="9893"/>
                    <a:pt x="7282" y="9890"/>
                  </a:cubicBezTo>
                  <a:cubicBezTo>
                    <a:pt x="7282" y="9890"/>
                    <a:pt x="7281" y="9890"/>
                    <a:pt x="7278" y="9890"/>
                  </a:cubicBezTo>
                  <a:cubicBezTo>
                    <a:pt x="7306" y="9875"/>
                    <a:pt x="7333" y="9858"/>
                    <a:pt x="7361" y="9839"/>
                  </a:cubicBezTo>
                  <a:cubicBezTo>
                    <a:pt x="7361" y="9901"/>
                    <a:pt x="7361" y="9901"/>
                    <a:pt x="7361" y="9901"/>
                  </a:cubicBezTo>
                  <a:cubicBezTo>
                    <a:pt x="7361" y="9907"/>
                    <a:pt x="7361" y="9907"/>
                    <a:pt x="7361" y="9907"/>
                  </a:cubicBezTo>
                  <a:cubicBezTo>
                    <a:pt x="7451" y="9907"/>
                    <a:pt x="7451" y="9907"/>
                    <a:pt x="7451" y="9907"/>
                  </a:cubicBezTo>
                  <a:cubicBezTo>
                    <a:pt x="7451" y="9991"/>
                    <a:pt x="7451" y="9991"/>
                    <a:pt x="7451" y="9991"/>
                  </a:cubicBezTo>
                  <a:cubicBezTo>
                    <a:pt x="7403" y="9991"/>
                    <a:pt x="7403" y="9991"/>
                    <a:pt x="7403" y="9991"/>
                  </a:cubicBezTo>
                  <a:cubicBezTo>
                    <a:pt x="7399" y="9961"/>
                    <a:pt x="7383" y="9928"/>
                    <a:pt x="7351" y="9911"/>
                  </a:cubicBezTo>
                  <a:close/>
                  <a:moveTo>
                    <a:pt x="7690" y="9991"/>
                  </a:moveTo>
                  <a:cubicBezTo>
                    <a:pt x="7639" y="9991"/>
                    <a:pt x="7639" y="9991"/>
                    <a:pt x="7639" y="9991"/>
                  </a:cubicBezTo>
                  <a:cubicBezTo>
                    <a:pt x="7639" y="9907"/>
                    <a:pt x="7639" y="9907"/>
                    <a:pt x="7639" y="9907"/>
                  </a:cubicBezTo>
                  <a:cubicBezTo>
                    <a:pt x="7723" y="9907"/>
                    <a:pt x="7723" y="9907"/>
                    <a:pt x="7723" y="9907"/>
                  </a:cubicBezTo>
                  <a:cubicBezTo>
                    <a:pt x="7723" y="9991"/>
                    <a:pt x="7723" y="9991"/>
                    <a:pt x="7723" y="9991"/>
                  </a:cubicBezTo>
                  <a:lnTo>
                    <a:pt x="7690" y="9991"/>
                  </a:lnTo>
                  <a:close/>
                  <a:moveTo>
                    <a:pt x="7723" y="9810"/>
                  </a:moveTo>
                  <a:cubicBezTo>
                    <a:pt x="7639" y="9810"/>
                    <a:pt x="7639" y="9810"/>
                    <a:pt x="7639" y="9810"/>
                  </a:cubicBezTo>
                  <a:cubicBezTo>
                    <a:pt x="7639" y="9726"/>
                    <a:pt x="7639" y="9726"/>
                    <a:pt x="7639" y="9726"/>
                  </a:cubicBezTo>
                  <a:cubicBezTo>
                    <a:pt x="7639" y="9720"/>
                    <a:pt x="7639" y="9720"/>
                    <a:pt x="7639" y="9720"/>
                  </a:cubicBezTo>
                  <a:cubicBezTo>
                    <a:pt x="7632" y="9720"/>
                    <a:pt x="7632" y="9720"/>
                    <a:pt x="7632" y="9720"/>
                  </a:cubicBezTo>
                  <a:cubicBezTo>
                    <a:pt x="7548" y="9720"/>
                    <a:pt x="7548" y="9720"/>
                    <a:pt x="7548" y="9720"/>
                  </a:cubicBezTo>
                  <a:cubicBezTo>
                    <a:pt x="7548" y="9674"/>
                    <a:pt x="7548" y="9674"/>
                    <a:pt x="7548" y="9674"/>
                  </a:cubicBezTo>
                  <a:cubicBezTo>
                    <a:pt x="7546" y="9674"/>
                    <a:pt x="7546" y="9674"/>
                    <a:pt x="7546" y="9674"/>
                  </a:cubicBezTo>
                  <a:cubicBezTo>
                    <a:pt x="7570" y="9645"/>
                    <a:pt x="7592" y="9613"/>
                    <a:pt x="7613" y="9579"/>
                  </a:cubicBezTo>
                  <a:cubicBezTo>
                    <a:pt x="7612" y="9586"/>
                    <a:pt x="7612" y="9591"/>
                    <a:pt x="7612" y="9591"/>
                  </a:cubicBezTo>
                  <a:cubicBezTo>
                    <a:pt x="7610" y="9611"/>
                    <a:pt x="7612" y="9642"/>
                    <a:pt x="7618" y="9663"/>
                  </a:cubicBezTo>
                  <a:cubicBezTo>
                    <a:pt x="7632" y="9707"/>
                    <a:pt x="7679" y="9732"/>
                    <a:pt x="7714" y="9734"/>
                  </a:cubicBezTo>
                  <a:cubicBezTo>
                    <a:pt x="7716" y="9734"/>
                    <a:pt x="7720" y="9734"/>
                    <a:pt x="7723" y="9734"/>
                  </a:cubicBezTo>
                  <a:lnTo>
                    <a:pt x="7723" y="981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11779248" y="8521699"/>
              <a:ext cx="144463" cy="84138"/>
            </a:xfrm>
            <a:custGeom>
              <a:avLst/>
              <a:gdLst>
                <a:gd name="T0" fmla="*/ 0 w 93"/>
                <a:gd name="T1" fmla="*/ 47 h 93"/>
                <a:gd name="T2" fmla="*/ 46 w 93"/>
                <a:gd name="T3" fmla="*/ 93 h 93"/>
                <a:gd name="T4" fmla="*/ 93 w 93"/>
                <a:gd name="T5" fmla="*/ 47 h 93"/>
                <a:gd name="T6" fmla="*/ 46 w 93"/>
                <a:gd name="T7" fmla="*/ 0 h 93"/>
                <a:gd name="T8" fmla="*/ 0 w 93"/>
                <a:gd name="T9" fmla="*/ 47 h 93"/>
                <a:gd name="T10" fmla="*/ 48 w 93"/>
                <a:gd name="T11" fmla="*/ 33 h 93"/>
                <a:gd name="T12" fmla="*/ 77 w 93"/>
                <a:gd name="T13" fmla="*/ 62 h 93"/>
                <a:gd name="T14" fmla="*/ 48 w 93"/>
                <a:gd name="T15" fmla="*/ 91 h 93"/>
                <a:gd name="T16" fmla="*/ 19 w 93"/>
                <a:gd name="T17" fmla="*/ 62 h 93"/>
                <a:gd name="T18" fmla="*/ 48 w 93"/>
                <a:gd name="T1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0" y="47"/>
                  </a:move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lose/>
                  <a:moveTo>
                    <a:pt x="48" y="33"/>
                  </a:moveTo>
                  <a:cubicBezTo>
                    <a:pt x="64" y="33"/>
                    <a:pt x="77" y="46"/>
                    <a:pt x="77" y="62"/>
                  </a:cubicBezTo>
                  <a:cubicBezTo>
                    <a:pt x="77" y="78"/>
                    <a:pt x="64" y="91"/>
                    <a:pt x="48" y="91"/>
                  </a:cubicBezTo>
                  <a:cubicBezTo>
                    <a:pt x="32" y="91"/>
                    <a:pt x="19" y="78"/>
                    <a:pt x="19" y="62"/>
                  </a:cubicBezTo>
                  <a:cubicBezTo>
                    <a:pt x="19" y="46"/>
                    <a:pt x="32" y="33"/>
                    <a:pt x="48" y="3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11736386" y="8648699"/>
              <a:ext cx="127000" cy="74613"/>
            </a:xfrm>
            <a:custGeom>
              <a:avLst/>
              <a:gdLst>
                <a:gd name="T0" fmla="*/ 41 w 82"/>
                <a:gd name="T1" fmla="*/ 0 h 82"/>
                <a:gd name="T2" fmla="*/ 0 w 82"/>
                <a:gd name="T3" fmla="*/ 41 h 82"/>
                <a:gd name="T4" fmla="*/ 41 w 82"/>
                <a:gd name="T5" fmla="*/ 82 h 82"/>
                <a:gd name="T6" fmla="*/ 82 w 82"/>
                <a:gd name="T7" fmla="*/ 41 h 82"/>
                <a:gd name="T8" fmla="*/ 41 w 82"/>
                <a:gd name="T9" fmla="*/ 0 h 82"/>
                <a:gd name="T10" fmla="*/ 43 w 82"/>
                <a:gd name="T11" fmla="*/ 80 h 82"/>
                <a:gd name="T12" fmla="*/ 17 w 82"/>
                <a:gd name="T13" fmla="*/ 54 h 82"/>
                <a:gd name="T14" fmla="*/ 43 w 82"/>
                <a:gd name="T15" fmla="*/ 29 h 82"/>
                <a:gd name="T16" fmla="*/ 68 w 82"/>
                <a:gd name="T17" fmla="*/ 54 h 82"/>
                <a:gd name="T18" fmla="*/ 43 w 82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  <a:moveTo>
                    <a:pt x="43" y="80"/>
                  </a:moveTo>
                  <a:cubicBezTo>
                    <a:pt x="29" y="80"/>
                    <a:pt x="17" y="69"/>
                    <a:pt x="17" y="54"/>
                  </a:cubicBezTo>
                  <a:cubicBezTo>
                    <a:pt x="17" y="40"/>
                    <a:pt x="29" y="29"/>
                    <a:pt x="43" y="29"/>
                  </a:cubicBezTo>
                  <a:cubicBezTo>
                    <a:pt x="57" y="29"/>
                    <a:pt x="68" y="40"/>
                    <a:pt x="68" y="54"/>
                  </a:cubicBezTo>
                  <a:cubicBezTo>
                    <a:pt x="68" y="69"/>
                    <a:pt x="57" y="80"/>
                    <a:pt x="43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11687173" y="8756648"/>
              <a:ext cx="95250" cy="57150"/>
            </a:xfrm>
            <a:custGeom>
              <a:avLst/>
              <a:gdLst>
                <a:gd name="T0" fmla="*/ 31 w 62"/>
                <a:gd name="T1" fmla="*/ 62 h 62"/>
                <a:gd name="T2" fmla="*/ 62 w 62"/>
                <a:gd name="T3" fmla="*/ 31 h 62"/>
                <a:gd name="T4" fmla="*/ 31 w 62"/>
                <a:gd name="T5" fmla="*/ 0 h 62"/>
                <a:gd name="T6" fmla="*/ 0 w 62"/>
                <a:gd name="T7" fmla="*/ 31 h 62"/>
                <a:gd name="T8" fmla="*/ 31 w 62"/>
                <a:gd name="T9" fmla="*/ 62 h 62"/>
                <a:gd name="T10" fmla="*/ 32 w 62"/>
                <a:gd name="T11" fmla="*/ 21 h 62"/>
                <a:gd name="T12" fmla="*/ 52 w 62"/>
                <a:gd name="T13" fmla="*/ 41 h 62"/>
                <a:gd name="T14" fmla="*/ 32 w 62"/>
                <a:gd name="T15" fmla="*/ 61 h 62"/>
                <a:gd name="T16" fmla="*/ 13 w 62"/>
                <a:gd name="T17" fmla="*/ 41 h 62"/>
                <a:gd name="T18" fmla="*/ 32 w 62"/>
                <a:gd name="T1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lose/>
                  <a:moveTo>
                    <a:pt x="32" y="21"/>
                  </a:moveTo>
                  <a:cubicBezTo>
                    <a:pt x="43" y="21"/>
                    <a:pt x="52" y="30"/>
                    <a:pt x="52" y="41"/>
                  </a:cubicBezTo>
                  <a:cubicBezTo>
                    <a:pt x="52" y="52"/>
                    <a:pt x="43" y="61"/>
                    <a:pt x="32" y="61"/>
                  </a:cubicBezTo>
                  <a:cubicBezTo>
                    <a:pt x="21" y="61"/>
                    <a:pt x="13" y="52"/>
                    <a:pt x="13" y="41"/>
                  </a:cubicBezTo>
                  <a:cubicBezTo>
                    <a:pt x="13" y="30"/>
                    <a:pt x="21" y="21"/>
                    <a:pt x="32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10591798" y="9170985"/>
              <a:ext cx="144463" cy="85725"/>
            </a:xfrm>
            <a:custGeom>
              <a:avLst/>
              <a:gdLst>
                <a:gd name="T0" fmla="*/ 45 w 94"/>
                <a:gd name="T1" fmla="*/ 93 h 94"/>
                <a:gd name="T2" fmla="*/ 93 w 94"/>
                <a:gd name="T3" fmla="*/ 49 h 94"/>
                <a:gd name="T4" fmla="*/ 48 w 94"/>
                <a:gd name="T5" fmla="*/ 1 h 94"/>
                <a:gd name="T6" fmla="*/ 1 w 94"/>
                <a:gd name="T7" fmla="*/ 46 h 94"/>
                <a:gd name="T8" fmla="*/ 45 w 94"/>
                <a:gd name="T9" fmla="*/ 93 h 94"/>
                <a:gd name="T10" fmla="*/ 63 w 94"/>
                <a:gd name="T11" fmla="*/ 21 h 94"/>
                <a:gd name="T12" fmla="*/ 91 w 94"/>
                <a:gd name="T13" fmla="*/ 51 h 94"/>
                <a:gd name="T14" fmla="*/ 61 w 94"/>
                <a:gd name="T15" fmla="*/ 79 h 94"/>
                <a:gd name="T16" fmla="*/ 33 w 94"/>
                <a:gd name="T17" fmla="*/ 49 h 94"/>
                <a:gd name="T18" fmla="*/ 63 w 94"/>
                <a:gd name="T1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45" y="93"/>
                  </a:moveTo>
                  <a:cubicBezTo>
                    <a:pt x="71" y="94"/>
                    <a:pt x="92" y="74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1"/>
                    <a:pt x="20" y="93"/>
                    <a:pt x="45" y="93"/>
                  </a:cubicBezTo>
                  <a:close/>
                  <a:moveTo>
                    <a:pt x="63" y="21"/>
                  </a:moveTo>
                  <a:cubicBezTo>
                    <a:pt x="79" y="21"/>
                    <a:pt x="91" y="35"/>
                    <a:pt x="91" y="51"/>
                  </a:cubicBezTo>
                  <a:cubicBezTo>
                    <a:pt x="90" y="67"/>
                    <a:pt x="77" y="79"/>
                    <a:pt x="61" y="79"/>
                  </a:cubicBezTo>
                  <a:cubicBezTo>
                    <a:pt x="45" y="78"/>
                    <a:pt x="32" y="65"/>
                    <a:pt x="33" y="49"/>
                  </a:cubicBezTo>
                  <a:cubicBezTo>
                    <a:pt x="33" y="33"/>
                    <a:pt x="47" y="20"/>
                    <a:pt x="63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10806111" y="9148760"/>
              <a:ext cx="127000" cy="76200"/>
            </a:xfrm>
            <a:custGeom>
              <a:avLst/>
              <a:gdLst>
                <a:gd name="T0" fmla="*/ 40 w 83"/>
                <a:gd name="T1" fmla="*/ 83 h 84"/>
                <a:gd name="T2" fmla="*/ 82 w 83"/>
                <a:gd name="T3" fmla="*/ 43 h 84"/>
                <a:gd name="T4" fmla="*/ 43 w 83"/>
                <a:gd name="T5" fmla="*/ 1 h 84"/>
                <a:gd name="T6" fmla="*/ 0 w 83"/>
                <a:gd name="T7" fmla="*/ 41 h 84"/>
                <a:gd name="T8" fmla="*/ 40 w 83"/>
                <a:gd name="T9" fmla="*/ 83 h 84"/>
                <a:gd name="T10" fmla="*/ 55 w 83"/>
                <a:gd name="T11" fmla="*/ 19 h 84"/>
                <a:gd name="T12" fmla="*/ 80 w 83"/>
                <a:gd name="T13" fmla="*/ 45 h 84"/>
                <a:gd name="T14" fmla="*/ 54 w 83"/>
                <a:gd name="T15" fmla="*/ 70 h 84"/>
                <a:gd name="T16" fmla="*/ 29 w 83"/>
                <a:gd name="T17" fmla="*/ 43 h 84"/>
                <a:gd name="T18" fmla="*/ 55 w 83"/>
                <a:gd name="T1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40" y="83"/>
                  </a:moveTo>
                  <a:cubicBezTo>
                    <a:pt x="63" y="84"/>
                    <a:pt x="82" y="66"/>
                    <a:pt x="82" y="43"/>
                  </a:cubicBezTo>
                  <a:cubicBezTo>
                    <a:pt x="83" y="21"/>
                    <a:pt x="65" y="2"/>
                    <a:pt x="43" y="1"/>
                  </a:cubicBezTo>
                  <a:cubicBezTo>
                    <a:pt x="20" y="0"/>
                    <a:pt x="1" y="18"/>
                    <a:pt x="0" y="41"/>
                  </a:cubicBezTo>
                  <a:cubicBezTo>
                    <a:pt x="0" y="63"/>
                    <a:pt x="17" y="82"/>
                    <a:pt x="40" y="83"/>
                  </a:cubicBezTo>
                  <a:close/>
                  <a:moveTo>
                    <a:pt x="55" y="19"/>
                  </a:moveTo>
                  <a:cubicBezTo>
                    <a:pt x="70" y="19"/>
                    <a:pt x="81" y="31"/>
                    <a:pt x="80" y="45"/>
                  </a:cubicBezTo>
                  <a:cubicBezTo>
                    <a:pt x="80" y="59"/>
                    <a:pt x="68" y="70"/>
                    <a:pt x="54" y="70"/>
                  </a:cubicBezTo>
                  <a:cubicBezTo>
                    <a:pt x="40" y="69"/>
                    <a:pt x="29" y="58"/>
                    <a:pt x="29" y="43"/>
                  </a:cubicBezTo>
                  <a:cubicBezTo>
                    <a:pt x="29" y="29"/>
                    <a:pt x="41" y="18"/>
                    <a:pt x="55" y="1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10990261" y="9121773"/>
              <a:ext cx="96838" cy="58738"/>
            </a:xfrm>
            <a:custGeom>
              <a:avLst/>
              <a:gdLst>
                <a:gd name="T0" fmla="*/ 31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1 w 63"/>
                <a:gd name="T9" fmla="*/ 63 h 63"/>
                <a:gd name="T10" fmla="*/ 42 w 63"/>
                <a:gd name="T11" fmla="*/ 13 h 63"/>
                <a:gd name="T12" fmla="*/ 61 w 63"/>
                <a:gd name="T13" fmla="*/ 34 h 63"/>
                <a:gd name="T14" fmla="*/ 41 w 63"/>
                <a:gd name="T15" fmla="*/ 53 h 63"/>
                <a:gd name="T16" fmla="*/ 22 w 63"/>
                <a:gd name="T17" fmla="*/ 32 h 63"/>
                <a:gd name="T18" fmla="*/ 42 w 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1" y="63"/>
                  </a:cubicBezTo>
                  <a:close/>
                  <a:moveTo>
                    <a:pt x="42" y="13"/>
                  </a:moveTo>
                  <a:cubicBezTo>
                    <a:pt x="53" y="14"/>
                    <a:pt x="62" y="23"/>
                    <a:pt x="61" y="34"/>
                  </a:cubicBezTo>
                  <a:cubicBezTo>
                    <a:pt x="61" y="45"/>
                    <a:pt x="52" y="53"/>
                    <a:pt x="41" y="53"/>
                  </a:cubicBezTo>
                  <a:cubicBezTo>
                    <a:pt x="30" y="52"/>
                    <a:pt x="22" y="43"/>
                    <a:pt x="22" y="32"/>
                  </a:cubicBezTo>
                  <a:cubicBezTo>
                    <a:pt x="22" y="22"/>
                    <a:pt x="31" y="13"/>
                    <a:pt x="42" y="1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26"/>
            <p:cNvSpPr/>
            <p:nvPr/>
          </p:nvSpPr>
          <p:spPr bwMode="auto">
            <a:xfrm>
              <a:off x="11530011" y="9056686"/>
              <a:ext cx="538163" cy="285750"/>
            </a:xfrm>
            <a:custGeom>
              <a:avLst/>
              <a:gdLst>
                <a:gd name="T0" fmla="*/ 332 w 339"/>
                <a:gd name="T1" fmla="*/ 176 h 180"/>
                <a:gd name="T2" fmla="*/ 0 w 339"/>
                <a:gd name="T3" fmla="*/ 176 h 180"/>
                <a:gd name="T4" fmla="*/ 0 w 339"/>
                <a:gd name="T5" fmla="*/ 180 h 180"/>
                <a:gd name="T6" fmla="*/ 332 w 339"/>
                <a:gd name="T7" fmla="*/ 180 h 180"/>
                <a:gd name="T8" fmla="*/ 339 w 339"/>
                <a:gd name="T9" fmla="*/ 180 h 180"/>
                <a:gd name="T10" fmla="*/ 339 w 339"/>
                <a:gd name="T11" fmla="*/ 176 h 180"/>
                <a:gd name="T12" fmla="*/ 339 w 339"/>
                <a:gd name="T13" fmla="*/ 0 h 180"/>
                <a:gd name="T14" fmla="*/ 332 w 339"/>
                <a:gd name="T15" fmla="*/ 0 h 180"/>
                <a:gd name="T16" fmla="*/ 332 w 339"/>
                <a:gd name="T17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332" y="176"/>
                  </a:moveTo>
                  <a:lnTo>
                    <a:pt x="0" y="176"/>
                  </a:lnTo>
                  <a:lnTo>
                    <a:pt x="0" y="180"/>
                  </a:lnTo>
                  <a:lnTo>
                    <a:pt x="332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332" y="17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257174" y="8521699"/>
              <a:ext cx="141288" cy="84138"/>
            </a:xfrm>
            <a:custGeom>
              <a:avLst/>
              <a:gdLst>
                <a:gd name="T0" fmla="*/ 92 w 92"/>
                <a:gd name="T1" fmla="*/ 47 h 93"/>
                <a:gd name="T2" fmla="*/ 46 w 92"/>
                <a:gd name="T3" fmla="*/ 0 h 93"/>
                <a:gd name="T4" fmla="*/ 0 w 92"/>
                <a:gd name="T5" fmla="*/ 47 h 93"/>
                <a:gd name="T6" fmla="*/ 46 w 92"/>
                <a:gd name="T7" fmla="*/ 93 h 93"/>
                <a:gd name="T8" fmla="*/ 92 w 92"/>
                <a:gd name="T9" fmla="*/ 47 h 93"/>
                <a:gd name="T10" fmla="*/ 15 w 92"/>
                <a:gd name="T11" fmla="*/ 62 h 93"/>
                <a:gd name="T12" fmla="*/ 44 w 92"/>
                <a:gd name="T13" fmla="*/ 33 h 93"/>
                <a:gd name="T14" fmla="*/ 73 w 92"/>
                <a:gd name="T15" fmla="*/ 62 h 93"/>
                <a:gd name="T16" fmla="*/ 44 w 92"/>
                <a:gd name="T17" fmla="*/ 91 h 93"/>
                <a:gd name="T18" fmla="*/ 15 w 92"/>
                <a:gd name="T19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3">
                  <a:moveTo>
                    <a:pt x="92" y="47"/>
                  </a:move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2" y="72"/>
                    <a:pt x="92" y="47"/>
                  </a:cubicBezTo>
                  <a:close/>
                  <a:moveTo>
                    <a:pt x="15" y="62"/>
                  </a:moveTo>
                  <a:cubicBezTo>
                    <a:pt x="15" y="46"/>
                    <a:pt x="28" y="33"/>
                    <a:pt x="44" y="33"/>
                  </a:cubicBezTo>
                  <a:cubicBezTo>
                    <a:pt x="60" y="33"/>
                    <a:pt x="73" y="46"/>
                    <a:pt x="73" y="62"/>
                  </a:cubicBezTo>
                  <a:cubicBezTo>
                    <a:pt x="73" y="78"/>
                    <a:pt x="60" y="91"/>
                    <a:pt x="44" y="91"/>
                  </a:cubicBezTo>
                  <a:cubicBezTo>
                    <a:pt x="28" y="91"/>
                    <a:pt x="15" y="78"/>
                    <a:pt x="15" y="6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317499" y="8648699"/>
              <a:ext cx="125413" cy="74613"/>
            </a:xfrm>
            <a:custGeom>
              <a:avLst/>
              <a:gdLst>
                <a:gd name="T0" fmla="*/ 81 w 81"/>
                <a:gd name="T1" fmla="*/ 41 h 82"/>
                <a:gd name="T2" fmla="*/ 41 w 81"/>
                <a:gd name="T3" fmla="*/ 0 h 82"/>
                <a:gd name="T4" fmla="*/ 0 w 81"/>
                <a:gd name="T5" fmla="*/ 41 h 82"/>
                <a:gd name="T6" fmla="*/ 41 w 81"/>
                <a:gd name="T7" fmla="*/ 82 h 82"/>
                <a:gd name="T8" fmla="*/ 81 w 81"/>
                <a:gd name="T9" fmla="*/ 41 h 82"/>
                <a:gd name="T10" fmla="*/ 39 w 81"/>
                <a:gd name="T11" fmla="*/ 80 h 82"/>
                <a:gd name="T12" fmla="*/ 13 w 81"/>
                <a:gd name="T13" fmla="*/ 54 h 82"/>
                <a:gd name="T14" fmla="*/ 39 w 81"/>
                <a:gd name="T15" fmla="*/ 29 h 82"/>
                <a:gd name="T16" fmla="*/ 64 w 81"/>
                <a:gd name="T17" fmla="*/ 54 h 82"/>
                <a:gd name="T18" fmla="*/ 39 w 81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cubicBezTo>
                    <a:pt x="81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lose/>
                  <a:moveTo>
                    <a:pt x="39" y="80"/>
                  </a:moveTo>
                  <a:cubicBezTo>
                    <a:pt x="24" y="80"/>
                    <a:pt x="13" y="69"/>
                    <a:pt x="13" y="54"/>
                  </a:cubicBezTo>
                  <a:cubicBezTo>
                    <a:pt x="13" y="40"/>
                    <a:pt x="24" y="29"/>
                    <a:pt x="39" y="29"/>
                  </a:cubicBezTo>
                  <a:cubicBezTo>
                    <a:pt x="53" y="29"/>
                    <a:pt x="64" y="40"/>
                    <a:pt x="64" y="54"/>
                  </a:cubicBezTo>
                  <a:cubicBezTo>
                    <a:pt x="64" y="69"/>
                    <a:pt x="53" y="80"/>
                    <a:pt x="39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396874" y="8756649"/>
              <a:ext cx="96838" cy="57150"/>
            </a:xfrm>
            <a:custGeom>
              <a:avLst/>
              <a:gdLst>
                <a:gd name="T0" fmla="*/ 32 w 63"/>
                <a:gd name="T1" fmla="*/ 0 h 62"/>
                <a:gd name="T2" fmla="*/ 0 w 63"/>
                <a:gd name="T3" fmla="*/ 31 h 62"/>
                <a:gd name="T4" fmla="*/ 32 w 63"/>
                <a:gd name="T5" fmla="*/ 62 h 62"/>
                <a:gd name="T6" fmla="*/ 63 w 63"/>
                <a:gd name="T7" fmla="*/ 31 h 62"/>
                <a:gd name="T8" fmla="*/ 32 w 63"/>
                <a:gd name="T9" fmla="*/ 0 h 62"/>
                <a:gd name="T10" fmla="*/ 30 w 63"/>
                <a:gd name="T11" fmla="*/ 61 h 62"/>
                <a:gd name="T12" fmla="*/ 10 w 63"/>
                <a:gd name="T13" fmla="*/ 41 h 62"/>
                <a:gd name="T14" fmla="*/ 30 w 63"/>
                <a:gd name="T15" fmla="*/ 21 h 62"/>
                <a:gd name="T16" fmla="*/ 50 w 63"/>
                <a:gd name="T17" fmla="*/ 41 h 62"/>
                <a:gd name="T18" fmla="*/ 30 w 63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30" y="61"/>
                  </a:moveTo>
                  <a:cubicBezTo>
                    <a:pt x="19" y="61"/>
                    <a:pt x="10" y="52"/>
                    <a:pt x="10" y="41"/>
                  </a:cubicBezTo>
                  <a:cubicBezTo>
                    <a:pt x="10" y="30"/>
                    <a:pt x="19" y="21"/>
                    <a:pt x="30" y="21"/>
                  </a:cubicBezTo>
                  <a:cubicBezTo>
                    <a:pt x="41" y="21"/>
                    <a:pt x="50" y="30"/>
                    <a:pt x="50" y="41"/>
                  </a:cubicBezTo>
                  <a:cubicBezTo>
                    <a:pt x="50" y="52"/>
                    <a:pt x="41" y="61"/>
                    <a:pt x="30" y="6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1443037" y="9170987"/>
              <a:ext cx="146050" cy="85725"/>
            </a:xfrm>
            <a:custGeom>
              <a:avLst/>
              <a:gdLst>
                <a:gd name="T0" fmla="*/ 46 w 95"/>
                <a:gd name="T1" fmla="*/ 1 h 94"/>
                <a:gd name="T2" fmla="*/ 1 w 95"/>
                <a:gd name="T3" fmla="*/ 49 h 94"/>
                <a:gd name="T4" fmla="*/ 49 w 95"/>
                <a:gd name="T5" fmla="*/ 93 h 94"/>
                <a:gd name="T6" fmla="*/ 94 w 95"/>
                <a:gd name="T7" fmla="*/ 46 h 94"/>
                <a:gd name="T8" fmla="*/ 46 w 95"/>
                <a:gd name="T9" fmla="*/ 1 h 94"/>
                <a:gd name="T10" fmla="*/ 33 w 95"/>
                <a:gd name="T11" fmla="*/ 79 h 94"/>
                <a:gd name="T12" fmla="*/ 3 w 95"/>
                <a:gd name="T13" fmla="*/ 51 h 94"/>
                <a:gd name="T14" fmla="*/ 32 w 95"/>
                <a:gd name="T15" fmla="*/ 21 h 94"/>
                <a:gd name="T16" fmla="*/ 62 w 95"/>
                <a:gd name="T17" fmla="*/ 49 h 94"/>
                <a:gd name="T18" fmla="*/ 33 w 95"/>
                <a:gd name="T19" fmla="*/ 7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46" y="1"/>
                  </a:moveTo>
                  <a:cubicBezTo>
                    <a:pt x="20" y="2"/>
                    <a:pt x="0" y="23"/>
                    <a:pt x="1" y="49"/>
                  </a:cubicBezTo>
                  <a:cubicBezTo>
                    <a:pt x="2" y="74"/>
                    <a:pt x="23" y="94"/>
                    <a:pt x="49" y="93"/>
                  </a:cubicBezTo>
                  <a:cubicBezTo>
                    <a:pt x="75" y="93"/>
                    <a:pt x="95" y="71"/>
                    <a:pt x="94" y="46"/>
                  </a:cubicBezTo>
                  <a:cubicBezTo>
                    <a:pt x="93" y="20"/>
                    <a:pt x="72" y="0"/>
                    <a:pt x="46" y="1"/>
                  </a:cubicBezTo>
                  <a:close/>
                  <a:moveTo>
                    <a:pt x="33" y="79"/>
                  </a:moveTo>
                  <a:cubicBezTo>
                    <a:pt x="17" y="79"/>
                    <a:pt x="4" y="67"/>
                    <a:pt x="3" y="51"/>
                  </a:cubicBezTo>
                  <a:cubicBezTo>
                    <a:pt x="3" y="35"/>
                    <a:pt x="16" y="21"/>
                    <a:pt x="32" y="21"/>
                  </a:cubicBezTo>
                  <a:cubicBezTo>
                    <a:pt x="48" y="20"/>
                    <a:pt x="61" y="33"/>
                    <a:pt x="62" y="49"/>
                  </a:cubicBezTo>
                  <a:cubicBezTo>
                    <a:pt x="62" y="65"/>
                    <a:pt x="49" y="78"/>
                    <a:pt x="33" y="7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246188" y="9148762"/>
              <a:ext cx="128588" cy="76200"/>
            </a:xfrm>
            <a:custGeom>
              <a:avLst/>
              <a:gdLst>
                <a:gd name="T0" fmla="*/ 41 w 84"/>
                <a:gd name="T1" fmla="*/ 1 h 84"/>
                <a:gd name="T2" fmla="*/ 1 w 84"/>
                <a:gd name="T3" fmla="*/ 43 h 84"/>
                <a:gd name="T4" fmla="*/ 43 w 84"/>
                <a:gd name="T5" fmla="*/ 83 h 84"/>
                <a:gd name="T6" fmla="*/ 83 w 84"/>
                <a:gd name="T7" fmla="*/ 41 h 84"/>
                <a:gd name="T8" fmla="*/ 41 w 84"/>
                <a:gd name="T9" fmla="*/ 1 h 84"/>
                <a:gd name="T10" fmla="*/ 30 w 84"/>
                <a:gd name="T11" fmla="*/ 70 h 84"/>
                <a:gd name="T12" fmla="*/ 3 w 84"/>
                <a:gd name="T13" fmla="*/ 45 h 84"/>
                <a:gd name="T14" fmla="*/ 28 w 84"/>
                <a:gd name="T15" fmla="*/ 19 h 84"/>
                <a:gd name="T16" fmla="*/ 54 w 84"/>
                <a:gd name="T17" fmla="*/ 43 h 84"/>
                <a:gd name="T18" fmla="*/ 30 w 84"/>
                <a:gd name="T19" fmla="*/ 7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1" y="1"/>
                  </a:moveTo>
                  <a:cubicBezTo>
                    <a:pt x="18" y="2"/>
                    <a:pt x="0" y="21"/>
                    <a:pt x="1" y="43"/>
                  </a:cubicBezTo>
                  <a:cubicBezTo>
                    <a:pt x="2" y="66"/>
                    <a:pt x="21" y="84"/>
                    <a:pt x="43" y="83"/>
                  </a:cubicBezTo>
                  <a:cubicBezTo>
                    <a:pt x="66" y="82"/>
                    <a:pt x="84" y="63"/>
                    <a:pt x="83" y="41"/>
                  </a:cubicBezTo>
                  <a:cubicBezTo>
                    <a:pt x="82" y="18"/>
                    <a:pt x="63" y="0"/>
                    <a:pt x="41" y="1"/>
                  </a:cubicBezTo>
                  <a:close/>
                  <a:moveTo>
                    <a:pt x="30" y="70"/>
                  </a:moveTo>
                  <a:cubicBezTo>
                    <a:pt x="15" y="70"/>
                    <a:pt x="3" y="59"/>
                    <a:pt x="3" y="45"/>
                  </a:cubicBezTo>
                  <a:cubicBezTo>
                    <a:pt x="3" y="31"/>
                    <a:pt x="14" y="19"/>
                    <a:pt x="28" y="19"/>
                  </a:cubicBezTo>
                  <a:cubicBezTo>
                    <a:pt x="42" y="18"/>
                    <a:pt x="54" y="29"/>
                    <a:pt x="54" y="43"/>
                  </a:cubicBezTo>
                  <a:cubicBezTo>
                    <a:pt x="55" y="58"/>
                    <a:pt x="44" y="69"/>
                    <a:pt x="30" y="7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1092200" y="9121776"/>
              <a:ext cx="98425" cy="58738"/>
            </a:xfrm>
            <a:custGeom>
              <a:avLst/>
              <a:gdLst>
                <a:gd name="T0" fmla="*/ 31 w 64"/>
                <a:gd name="T1" fmla="*/ 0 h 63"/>
                <a:gd name="T2" fmla="*/ 1 w 64"/>
                <a:gd name="T3" fmla="*/ 32 h 63"/>
                <a:gd name="T4" fmla="*/ 33 w 64"/>
                <a:gd name="T5" fmla="*/ 63 h 63"/>
                <a:gd name="T6" fmla="*/ 63 w 64"/>
                <a:gd name="T7" fmla="*/ 30 h 63"/>
                <a:gd name="T8" fmla="*/ 31 w 64"/>
                <a:gd name="T9" fmla="*/ 0 h 63"/>
                <a:gd name="T10" fmla="*/ 22 w 64"/>
                <a:gd name="T11" fmla="*/ 53 h 63"/>
                <a:gd name="T12" fmla="*/ 2 w 64"/>
                <a:gd name="T13" fmla="*/ 34 h 63"/>
                <a:gd name="T14" fmla="*/ 21 w 64"/>
                <a:gd name="T15" fmla="*/ 13 h 63"/>
                <a:gd name="T16" fmla="*/ 41 w 64"/>
                <a:gd name="T17" fmla="*/ 32 h 63"/>
                <a:gd name="T18" fmla="*/ 22 w 64"/>
                <a:gd name="T1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3">
                  <a:moveTo>
                    <a:pt x="31" y="0"/>
                  </a:moveTo>
                  <a:cubicBezTo>
                    <a:pt x="14" y="1"/>
                    <a:pt x="0" y="15"/>
                    <a:pt x="1" y="32"/>
                  </a:cubicBezTo>
                  <a:cubicBezTo>
                    <a:pt x="1" y="50"/>
                    <a:pt x="16" y="63"/>
                    <a:pt x="33" y="63"/>
                  </a:cubicBezTo>
                  <a:cubicBezTo>
                    <a:pt x="50" y="62"/>
                    <a:pt x="64" y="48"/>
                    <a:pt x="63" y="30"/>
                  </a:cubicBezTo>
                  <a:cubicBezTo>
                    <a:pt x="63" y="13"/>
                    <a:pt x="48" y="0"/>
                    <a:pt x="31" y="0"/>
                  </a:cubicBezTo>
                  <a:close/>
                  <a:moveTo>
                    <a:pt x="22" y="53"/>
                  </a:moveTo>
                  <a:cubicBezTo>
                    <a:pt x="12" y="53"/>
                    <a:pt x="2" y="45"/>
                    <a:pt x="2" y="34"/>
                  </a:cubicBezTo>
                  <a:cubicBezTo>
                    <a:pt x="2" y="23"/>
                    <a:pt x="10" y="14"/>
                    <a:pt x="21" y="13"/>
                  </a:cubicBezTo>
                  <a:cubicBezTo>
                    <a:pt x="32" y="13"/>
                    <a:pt x="41" y="22"/>
                    <a:pt x="41" y="32"/>
                  </a:cubicBezTo>
                  <a:cubicBezTo>
                    <a:pt x="42" y="43"/>
                    <a:pt x="33" y="52"/>
                    <a:pt x="22" y="5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33"/>
            <p:cNvSpPr/>
            <p:nvPr/>
          </p:nvSpPr>
          <p:spPr bwMode="auto">
            <a:xfrm>
              <a:off x="112713" y="9056688"/>
              <a:ext cx="538163" cy="285750"/>
            </a:xfrm>
            <a:custGeom>
              <a:avLst/>
              <a:gdLst>
                <a:gd name="T0" fmla="*/ 6 w 339"/>
                <a:gd name="T1" fmla="*/ 0 h 180"/>
                <a:gd name="T2" fmla="*/ 0 w 339"/>
                <a:gd name="T3" fmla="*/ 0 h 180"/>
                <a:gd name="T4" fmla="*/ 0 w 339"/>
                <a:gd name="T5" fmla="*/ 176 h 180"/>
                <a:gd name="T6" fmla="*/ 0 w 339"/>
                <a:gd name="T7" fmla="*/ 180 h 180"/>
                <a:gd name="T8" fmla="*/ 6 w 339"/>
                <a:gd name="T9" fmla="*/ 180 h 180"/>
                <a:gd name="T10" fmla="*/ 339 w 339"/>
                <a:gd name="T11" fmla="*/ 180 h 180"/>
                <a:gd name="T12" fmla="*/ 339 w 339"/>
                <a:gd name="T13" fmla="*/ 176 h 180"/>
                <a:gd name="T14" fmla="*/ 6 w 339"/>
                <a:gd name="T15" fmla="*/ 176 h 180"/>
                <a:gd name="T16" fmla="*/ 6 w 339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6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6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6" y="17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log.csdn.net/yc_wj/article/details/68554168" TargetMode="Externa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log.csdn.net/yc_wj/article/details/68554168" TargetMode="Externa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5"/>
          <p:cNvSpPr txBox="1">
            <a:spLocks noChangeArrowheads="1"/>
          </p:cNvSpPr>
          <p:nvPr/>
        </p:nvSpPr>
        <p:spPr bwMode="auto">
          <a:xfrm>
            <a:off x="1958339" y="2964638"/>
            <a:ext cx="52406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Rational Rose</a:t>
            </a:r>
            <a:r>
              <a:rPr lang="zh-CN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工具简介</a:t>
            </a:r>
            <a:endParaRPr lang="zh-CN" altLang="zh-CN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" name="矩形 8"/>
          <p:cNvSpPr>
            <a:spLocks noChangeArrowheads="1"/>
          </p:cNvSpPr>
          <p:nvPr/>
        </p:nvSpPr>
        <p:spPr bwMode="auto">
          <a:xfrm>
            <a:off x="3853405" y="4426980"/>
            <a:ext cx="146431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PRD2017-G12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"/>
          <p:cNvSpPr>
            <a:spLocks noChangeArrowheads="1"/>
          </p:cNvSpPr>
          <p:nvPr/>
        </p:nvSpPr>
        <p:spPr bwMode="auto">
          <a:xfrm>
            <a:off x="2935107" y="4713921"/>
            <a:ext cx="33009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陈幼安 陈炜舜 陈欢生 陈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妍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 朱天琦</a:t>
            </a:r>
            <a:endParaRPr 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1596788" y="3628009"/>
            <a:ext cx="5964024" cy="496394"/>
            <a:chOff x="1571625" y="3536951"/>
            <a:chExt cx="9078913" cy="755650"/>
          </a:xfrm>
        </p:grpSpPr>
        <p:sp>
          <p:nvSpPr>
            <p:cNvPr id="138" name="Freeform 129"/>
            <p:cNvSpPr>
              <a:spLocks noEditPoints="1"/>
            </p:cNvSpPr>
            <p:nvPr/>
          </p:nvSpPr>
          <p:spPr bwMode="auto">
            <a:xfrm>
              <a:off x="1571625" y="3536951"/>
              <a:ext cx="9078913" cy="755650"/>
            </a:xfrm>
            <a:custGeom>
              <a:avLst/>
              <a:gdLst>
                <a:gd name="T0" fmla="*/ 1449 w 2418"/>
                <a:gd name="T1" fmla="*/ 8 h 200"/>
                <a:gd name="T2" fmla="*/ 1575 w 2418"/>
                <a:gd name="T3" fmla="*/ 110 h 200"/>
                <a:gd name="T4" fmla="*/ 1423 w 2418"/>
                <a:gd name="T5" fmla="*/ 78 h 200"/>
                <a:gd name="T6" fmla="*/ 1566 w 2418"/>
                <a:gd name="T7" fmla="*/ 119 h 200"/>
                <a:gd name="T8" fmla="*/ 1484 w 2418"/>
                <a:gd name="T9" fmla="*/ 158 h 200"/>
                <a:gd name="T10" fmla="*/ 1329 w 2418"/>
                <a:gd name="T11" fmla="*/ 124 h 200"/>
                <a:gd name="T12" fmla="*/ 1299 w 2418"/>
                <a:gd name="T13" fmla="*/ 147 h 200"/>
                <a:gd name="T14" fmla="*/ 1167 w 2418"/>
                <a:gd name="T15" fmla="*/ 172 h 200"/>
                <a:gd name="T16" fmla="*/ 1110 w 2418"/>
                <a:gd name="T17" fmla="*/ 36 h 200"/>
                <a:gd name="T18" fmla="*/ 1041 w 2418"/>
                <a:gd name="T19" fmla="*/ 164 h 200"/>
                <a:gd name="T20" fmla="*/ 847 w 2418"/>
                <a:gd name="T21" fmla="*/ 122 h 200"/>
                <a:gd name="T22" fmla="*/ 983 w 2418"/>
                <a:gd name="T23" fmla="*/ 110 h 200"/>
                <a:gd name="T24" fmla="*/ 875 w 2418"/>
                <a:gd name="T25" fmla="*/ 83 h 200"/>
                <a:gd name="T26" fmla="*/ 806 w 2418"/>
                <a:gd name="T27" fmla="*/ 72 h 200"/>
                <a:gd name="T28" fmla="*/ 0 w 2418"/>
                <a:gd name="T29" fmla="*/ 0 h 200"/>
                <a:gd name="T30" fmla="*/ 780 w 2418"/>
                <a:gd name="T31" fmla="*/ 68 h 200"/>
                <a:gd name="T32" fmla="*/ 483 w 2418"/>
                <a:gd name="T33" fmla="*/ 96 h 200"/>
                <a:gd name="T34" fmla="*/ 545 w 2418"/>
                <a:gd name="T35" fmla="*/ 169 h 200"/>
                <a:gd name="T36" fmla="*/ 766 w 2418"/>
                <a:gd name="T37" fmla="*/ 97 h 200"/>
                <a:gd name="T38" fmla="*/ 724 w 2418"/>
                <a:gd name="T39" fmla="*/ 165 h 200"/>
                <a:gd name="T40" fmla="*/ 789 w 2418"/>
                <a:gd name="T41" fmla="*/ 168 h 200"/>
                <a:gd name="T42" fmla="*/ 1039 w 2418"/>
                <a:gd name="T43" fmla="*/ 175 h 200"/>
                <a:gd name="T44" fmla="*/ 1217 w 2418"/>
                <a:gd name="T45" fmla="*/ 182 h 200"/>
                <a:gd name="T46" fmla="*/ 1378 w 2418"/>
                <a:gd name="T47" fmla="*/ 176 h 200"/>
                <a:gd name="T48" fmla="*/ 1628 w 2418"/>
                <a:gd name="T49" fmla="*/ 169 h 200"/>
                <a:gd name="T50" fmla="*/ 1693 w 2418"/>
                <a:gd name="T51" fmla="*/ 165 h 200"/>
                <a:gd name="T52" fmla="*/ 1651 w 2418"/>
                <a:gd name="T53" fmla="*/ 97 h 200"/>
                <a:gd name="T54" fmla="*/ 1872 w 2418"/>
                <a:gd name="T55" fmla="*/ 169 h 200"/>
                <a:gd name="T56" fmla="*/ 1934 w 2418"/>
                <a:gd name="T57" fmla="*/ 96 h 200"/>
                <a:gd name="T58" fmla="*/ 1637 w 2418"/>
                <a:gd name="T59" fmla="*/ 69 h 200"/>
                <a:gd name="T60" fmla="*/ 2418 w 2418"/>
                <a:gd name="T61" fmla="*/ 0 h 200"/>
                <a:gd name="T62" fmla="*/ 1456 w 2418"/>
                <a:gd name="T63" fmla="*/ 74 h 200"/>
                <a:gd name="T64" fmla="*/ 1454 w 2418"/>
                <a:gd name="T65" fmla="*/ 114 h 200"/>
                <a:gd name="T66" fmla="*/ 995 w 2418"/>
                <a:gd name="T67" fmla="*/ 87 h 200"/>
                <a:gd name="T68" fmla="*/ 891 w 2418"/>
                <a:gd name="T69" fmla="*/ 90 h 200"/>
                <a:gd name="T70" fmla="*/ 509 w 2418"/>
                <a:gd name="T71" fmla="*/ 156 h 200"/>
                <a:gd name="T72" fmla="*/ 559 w 2418"/>
                <a:gd name="T73" fmla="*/ 69 h 200"/>
                <a:gd name="T74" fmla="*/ 680 w 2418"/>
                <a:gd name="T75" fmla="*/ 120 h 200"/>
                <a:gd name="T76" fmla="*/ 726 w 2418"/>
                <a:gd name="T77" fmla="*/ 167 h 200"/>
                <a:gd name="T78" fmla="*/ 774 w 2418"/>
                <a:gd name="T79" fmla="*/ 165 h 200"/>
                <a:gd name="T80" fmla="*/ 1126 w 2418"/>
                <a:gd name="T81" fmla="*/ 44 h 200"/>
                <a:gd name="T82" fmla="*/ 1107 w 2418"/>
                <a:gd name="T83" fmla="*/ 138 h 200"/>
                <a:gd name="T84" fmla="*/ 1291 w 2418"/>
                <a:gd name="T85" fmla="*/ 45 h 200"/>
                <a:gd name="T86" fmla="*/ 1262 w 2418"/>
                <a:gd name="T87" fmla="*/ 95 h 200"/>
                <a:gd name="T88" fmla="*/ 1694 w 2418"/>
                <a:gd name="T89" fmla="*/ 190 h 200"/>
                <a:gd name="T90" fmla="*/ 1648 w 2418"/>
                <a:gd name="T91" fmla="*/ 155 h 200"/>
                <a:gd name="T92" fmla="*/ 1928 w 2418"/>
                <a:gd name="T93" fmla="*/ 99 h 200"/>
                <a:gd name="T94" fmla="*/ 1845 w 2418"/>
                <a:gd name="T95" fmla="*/ 150 h 200"/>
                <a:gd name="T96" fmla="*/ 1762 w 2418"/>
                <a:gd name="T97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8" h="200">
                  <a:moveTo>
                    <a:pt x="2418" y="0"/>
                  </a:moveTo>
                  <a:cubicBezTo>
                    <a:pt x="1449" y="0"/>
                    <a:pt x="1449" y="0"/>
                    <a:pt x="1449" y="0"/>
                  </a:cubicBezTo>
                  <a:cubicBezTo>
                    <a:pt x="1449" y="8"/>
                    <a:pt x="1449" y="8"/>
                    <a:pt x="1449" y="8"/>
                  </a:cubicBezTo>
                  <a:cubicBezTo>
                    <a:pt x="1446" y="10"/>
                    <a:pt x="1513" y="5"/>
                    <a:pt x="1611" y="73"/>
                  </a:cubicBezTo>
                  <a:cubicBezTo>
                    <a:pt x="1622" y="80"/>
                    <a:pt x="1633" y="86"/>
                    <a:pt x="1644" y="93"/>
                  </a:cubicBezTo>
                  <a:cubicBezTo>
                    <a:pt x="1621" y="100"/>
                    <a:pt x="1598" y="106"/>
                    <a:pt x="1575" y="110"/>
                  </a:cubicBezTo>
                  <a:cubicBezTo>
                    <a:pt x="1564" y="101"/>
                    <a:pt x="1553" y="92"/>
                    <a:pt x="1541" y="83"/>
                  </a:cubicBezTo>
                  <a:cubicBezTo>
                    <a:pt x="1525" y="70"/>
                    <a:pt x="1503" y="63"/>
                    <a:pt x="1482" y="63"/>
                  </a:cubicBezTo>
                  <a:cubicBezTo>
                    <a:pt x="1463" y="62"/>
                    <a:pt x="1437" y="63"/>
                    <a:pt x="1423" y="78"/>
                  </a:cubicBezTo>
                  <a:cubicBezTo>
                    <a:pt x="1412" y="89"/>
                    <a:pt x="1418" y="103"/>
                    <a:pt x="1434" y="110"/>
                  </a:cubicBezTo>
                  <a:cubicBezTo>
                    <a:pt x="1466" y="125"/>
                    <a:pt x="1503" y="128"/>
                    <a:pt x="1538" y="124"/>
                  </a:cubicBezTo>
                  <a:cubicBezTo>
                    <a:pt x="1548" y="123"/>
                    <a:pt x="1557" y="121"/>
                    <a:pt x="1566" y="119"/>
                  </a:cubicBezTo>
                  <a:cubicBezTo>
                    <a:pt x="1568" y="120"/>
                    <a:pt x="1569" y="122"/>
                    <a:pt x="1570" y="123"/>
                  </a:cubicBezTo>
                  <a:cubicBezTo>
                    <a:pt x="1580" y="131"/>
                    <a:pt x="1590" y="140"/>
                    <a:pt x="1600" y="148"/>
                  </a:cubicBezTo>
                  <a:cubicBezTo>
                    <a:pt x="1555" y="146"/>
                    <a:pt x="1529" y="149"/>
                    <a:pt x="1484" y="158"/>
                  </a:cubicBezTo>
                  <a:cubicBezTo>
                    <a:pt x="1457" y="163"/>
                    <a:pt x="1424" y="170"/>
                    <a:pt x="1375" y="165"/>
                  </a:cubicBezTo>
                  <a:cubicBezTo>
                    <a:pt x="1355" y="162"/>
                    <a:pt x="1330" y="151"/>
                    <a:pt x="1315" y="141"/>
                  </a:cubicBezTo>
                  <a:cubicBezTo>
                    <a:pt x="1315" y="141"/>
                    <a:pt x="1325" y="130"/>
                    <a:pt x="1329" y="124"/>
                  </a:cubicBezTo>
                  <a:cubicBezTo>
                    <a:pt x="1352" y="96"/>
                    <a:pt x="1352" y="49"/>
                    <a:pt x="1307" y="37"/>
                  </a:cubicBezTo>
                  <a:cubicBezTo>
                    <a:pt x="1266" y="26"/>
                    <a:pt x="1222" y="46"/>
                    <a:pt x="1250" y="98"/>
                  </a:cubicBezTo>
                  <a:cubicBezTo>
                    <a:pt x="1266" y="128"/>
                    <a:pt x="1300" y="146"/>
                    <a:pt x="1299" y="147"/>
                  </a:cubicBezTo>
                  <a:cubicBezTo>
                    <a:pt x="1287" y="157"/>
                    <a:pt x="1267" y="167"/>
                    <a:pt x="1249" y="172"/>
                  </a:cubicBezTo>
                  <a:cubicBezTo>
                    <a:pt x="1233" y="177"/>
                    <a:pt x="1219" y="178"/>
                    <a:pt x="1204" y="178"/>
                  </a:cubicBezTo>
                  <a:cubicBezTo>
                    <a:pt x="1190" y="177"/>
                    <a:pt x="1178" y="175"/>
                    <a:pt x="1167" y="172"/>
                  </a:cubicBezTo>
                  <a:cubicBezTo>
                    <a:pt x="1148" y="166"/>
                    <a:pt x="1130" y="157"/>
                    <a:pt x="1118" y="146"/>
                  </a:cubicBezTo>
                  <a:cubicBezTo>
                    <a:pt x="1117" y="146"/>
                    <a:pt x="1151" y="128"/>
                    <a:pt x="1167" y="98"/>
                  </a:cubicBezTo>
                  <a:cubicBezTo>
                    <a:pt x="1194" y="45"/>
                    <a:pt x="1151" y="25"/>
                    <a:pt x="1110" y="36"/>
                  </a:cubicBezTo>
                  <a:cubicBezTo>
                    <a:pt x="1065" y="49"/>
                    <a:pt x="1065" y="96"/>
                    <a:pt x="1088" y="124"/>
                  </a:cubicBezTo>
                  <a:cubicBezTo>
                    <a:pt x="1092" y="129"/>
                    <a:pt x="1102" y="140"/>
                    <a:pt x="1102" y="141"/>
                  </a:cubicBezTo>
                  <a:cubicBezTo>
                    <a:pt x="1086" y="150"/>
                    <a:pt x="1062" y="162"/>
                    <a:pt x="1041" y="164"/>
                  </a:cubicBezTo>
                  <a:cubicBezTo>
                    <a:pt x="993" y="170"/>
                    <a:pt x="960" y="162"/>
                    <a:pt x="933" y="157"/>
                  </a:cubicBezTo>
                  <a:cubicBezTo>
                    <a:pt x="888" y="149"/>
                    <a:pt x="862" y="145"/>
                    <a:pt x="816" y="147"/>
                  </a:cubicBezTo>
                  <a:cubicBezTo>
                    <a:pt x="827" y="139"/>
                    <a:pt x="837" y="131"/>
                    <a:pt x="847" y="122"/>
                  </a:cubicBezTo>
                  <a:cubicBezTo>
                    <a:pt x="848" y="121"/>
                    <a:pt x="849" y="120"/>
                    <a:pt x="851" y="119"/>
                  </a:cubicBezTo>
                  <a:cubicBezTo>
                    <a:pt x="860" y="121"/>
                    <a:pt x="869" y="122"/>
                    <a:pt x="879" y="123"/>
                  </a:cubicBezTo>
                  <a:cubicBezTo>
                    <a:pt x="914" y="127"/>
                    <a:pt x="951" y="125"/>
                    <a:pt x="983" y="110"/>
                  </a:cubicBezTo>
                  <a:cubicBezTo>
                    <a:pt x="999" y="102"/>
                    <a:pt x="1005" y="88"/>
                    <a:pt x="994" y="77"/>
                  </a:cubicBezTo>
                  <a:cubicBezTo>
                    <a:pt x="980" y="63"/>
                    <a:pt x="954" y="61"/>
                    <a:pt x="935" y="62"/>
                  </a:cubicBezTo>
                  <a:cubicBezTo>
                    <a:pt x="914" y="63"/>
                    <a:pt x="892" y="70"/>
                    <a:pt x="875" y="83"/>
                  </a:cubicBezTo>
                  <a:cubicBezTo>
                    <a:pt x="864" y="92"/>
                    <a:pt x="853" y="101"/>
                    <a:pt x="842" y="110"/>
                  </a:cubicBezTo>
                  <a:cubicBezTo>
                    <a:pt x="819" y="106"/>
                    <a:pt x="796" y="99"/>
                    <a:pt x="773" y="93"/>
                  </a:cubicBezTo>
                  <a:cubicBezTo>
                    <a:pt x="784" y="86"/>
                    <a:pt x="795" y="79"/>
                    <a:pt x="806" y="72"/>
                  </a:cubicBezTo>
                  <a:cubicBezTo>
                    <a:pt x="904" y="5"/>
                    <a:pt x="971" y="9"/>
                    <a:pt x="968" y="8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28" y="10"/>
                    <a:pt x="928" y="10"/>
                    <a:pt x="928" y="10"/>
                  </a:cubicBezTo>
                  <a:cubicBezTo>
                    <a:pt x="884" y="13"/>
                    <a:pt x="821" y="42"/>
                    <a:pt x="780" y="68"/>
                  </a:cubicBezTo>
                  <a:cubicBezTo>
                    <a:pt x="773" y="73"/>
                    <a:pt x="759" y="82"/>
                    <a:pt x="751" y="86"/>
                  </a:cubicBezTo>
                  <a:cubicBezTo>
                    <a:pt x="706" y="72"/>
                    <a:pt x="668" y="61"/>
                    <a:pt x="620" y="59"/>
                  </a:cubicBezTo>
                  <a:cubicBezTo>
                    <a:pt x="571" y="56"/>
                    <a:pt x="522" y="68"/>
                    <a:pt x="483" y="96"/>
                  </a:cubicBezTo>
                  <a:cubicBezTo>
                    <a:pt x="476" y="101"/>
                    <a:pt x="459" y="112"/>
                    <a:pt x="457" y="130"/>
                  </a:cubicBezTo>
                  <a:cubicBezTo>
                    <a:pt x="456" y="141"/>
                    <a:pt x="465" y="152"/>
                    <a:pt x="473" y="156"/>
                  </a:cubicBezTo>
                  <a:cubicBezTo>
                    <a:pt x="494" y="167"/>
                    <a:pt x="523" y="170"/>
                    <a:pt x="545" y="169"/>
                  </a:cubicBezTo>
                  <a:cubicBezTo>
                    <a:pt x="581" y="167"/>
                    <a:pt x="616" y="160"/>
                    <a:pt x="650" y="149"/>
                  </a:cubicBezTo>
                  <a:cubicBezTo>
                    <a:pt x="687" y="137"/>
                    <a:pt x="706" y="128"/>
                    <a:pt x="732" y="115"/>
                  </a:cubicBezTo>
                  <a:cubicBezTo>
                    <a:pt x="744" y="110"/>
                    <a:pt x="755" y="103"/>
                    <a:pt x="766" y="97"/>
                  </a:cubicBezTo>
                  <a:cubicBezTo>
                    <a:pt x="789" y="104"/>
                    <a:pt x="812" y="110"/>
                    <a:pt x="835" y="116"/>
                  </a:cubicBezTo>
                  <a:cubicBezTo>
                    <a:pt x="823" y="127"/>
                    <a:pt x="810" y="138"/>
                    <a:pt x="796" y="148"/>
                  </a:cubicBezTo>
                  <a:cubicBezTo>
                    <a:pt x="772" y="150"/>
                    <a:pt x="744" y="150"/>
                    <a:pt x="724" y="165"/>
                  </a:cubicBezTo>
                  <a:cubicBezTo>
                    <a:pt x="717" y="170"/>
                    <a:pt x="712" y="177"/>
                    <a:pt x="713" y="186"/>
                  </a:cubicBezTo>
                  <a:cubicBezTo>
                    <a:pt x="716" y="198"/>
                    <a:pt x="730" y="200"/>
                    <a:pt x="740" y="197"/>
                  </a:cubicBezTo>
                  <a:cubicBezTo>
                    <a:pt x="758" y="192"/>
                    <a:pt x="775" y="179"/>
                    <a:pt x="789" y="168"/>
                  </a:cubicBezTo>
                  <a:cubicBezTo>
                    <a:pt x="794" y="165"/>
                    <a:pt x="805" y="155"/>
                    <a:pt x="810" y="151"/>
                  </a:cubicBezTo>
                  <a:cubicBezTo>
                    <a:pt x="818" y="151"/>
                    <a:pt x="826" y="150"/>
                    <a:pt x="834" y="150"/>
                  </a:cubicBezTo>
                  <a:cubicBezTo>
                    <a:pt x="916" y="146"/>
                    <a:pt x="958" y="181"/>
                    <a:pt x="1039" y="175"/>
                  </a:cubicBezTo>
                  <a:cubicBezTo>
                    <a:pt x="1066" y="173"/>
                    <a:pt x="1103" y="156"/>
                    <a:pt x="1115" y="148"/>
                  </a:cubicBezTo>
                  <a:cubicBezTo>
                    <a:pt x="1128" y="160"/>
                    <a:pt x="1146" y="170"/>
                    <a:pt x="1166" y="176"/>
                  </a:cubicBezTo>
                  <a:cubicBezTo>
                    <a:pt x="1180" y="181"/>
                    <a:pt x="1198" y="183"/>
                    <a:pt x="1217" y="182"/>
                  </a:cubicBezTo>
                  <a:cubicBezTo>
                    <a:pt x="1225" y="182"/>
                    <a:pt x="1235" y="180"/>
                    <a:pt x="1242" y="178"/>
                  </a:cubicBezTo>
                  <a:cubicBezTo>
                    <a:pt x="1266" y="172"/>
                    <a:pt x="1286" y="162"/>
                    <a:pt x="1302" y="149"/>
                  </a:cubicBezTo>
                  <a:cubicBezTo>
                    <a:pt x="1314" y="157"/>
                    <a:pt x="1351" y="174"/>
                    <a:pt x="1378" y="176"/>
                  </a:cubicBezTo>
                  <a:cubicBezTo>
                    <a:pt x="1459" y="181"/>
                    <a:pt x="1501" y="147"/>
                    <a:pt x="1583" y="150"/>
                  </a:cubicBezTo>
                  <a:cubicBezTo>
                    <a:pt x="1591" y="151"/>
                    <a:pt x="1599" y="151"/>
                    <a:pt x="1607" y="152"/>
                  </a:cubicBezTo>
                  <a:cubicBezTo>
                    <a:pt x="1612" y="156"/>
                    <a:pt x="1623" y="165"/>
                    <a:pt x="1628" y="169"/>
                  </a:cubicBezTo>
                  <a:cubicBezTo>
                    <a:pt x="1642" y="180"/>
                    <a:pt x="1659" y="192"/>
                    <a:pt x="1677" y="197"/>
                  </a:cubicBezTo>
                  <a:cubicBezTo>
                    <a:pt x="1687" y="200"/>
                    <a:pt x="1701" y="198"/>
                    <a:pt x="1703" y="187"/>
                  </a:cubicBezTo>
                  <a:cubicBezTo>
                    <a:pt x="1705" y="178"/>
                    <a:pt x="1700" y="170"/>
                    <a:pt x="1693" y="165"/>
                  </a:cubicBezTo>
                  <a:cubicBezTo>
                    <a:pt x="1673" y="150"/>
                    <a:pt x="1645" y="151"/>
                    <a:pt x="1621" y="149"/>
                  </a:cubicBezTo>
                  <a:cubicBezTo>
                    <a:pt x="1607" y="138"/>
                    <a:pt x="1594" y="127"/>
                    <a:pt x="1581" y="116"/>
                  </a:cubicBezTo>
                  <a:cubicBezTo>
                    <a:pt x="1605" y="111"/>
                    <a:pt x="1628" y="104"/>
                    <a:pt x="1651" y="97"/>
                  </a:cubicBezTo>
                  <a:cubicBezTo>
                    <a:pt x="1662" y="104"/>
                    <a:pt x="1673" y="110"/>
                    <a:pt x="1685" y="116"/>
                  </a:cubicBezTo>
                  <a:cubicBezTo>
                    <a:pt x="1711" y="129"/>
                    <a:pt x="1730" y="137"/>
                    <a:pt x="1767" y="150"/>
                  </a:cubicBezTo>
                  <a:cubicBezTo>
                    <a:pt x="1801" y="161"/>
                    <a:pt x="1836" y="167"/>
                    <a:pt x="1872" y="169"/>
                  </a:cubicBezTo>
                  <a:cubicBezTo>
                    <a:pt x="1894" y="170"/>
                    <a:pt x="1923" y="168"/>
                    <a:pt x="1944" y="156"/>
                  </a:cubicBezTo>
                  <a:cubicBezTo>
                    <a:pt x="1952" y="152"/>
                    <a:pt x="1961" y="142"/>
                    <a:pt x="1960" y="131"/>
                  </a:cubicBezTo>
                  <a:cubicBezTo>
                    <a:pt x="1958" y="113"/>
                    <a:pt x="1941" y="101"/>
                    <a:pt x="1934" y="96"/>
                  </a:cubicBezTo>
                  <a:cubicBezTo>
                    <a:pt x="1895" y="69"/>
                    <a:pt x="1846" y="57"/>
                    <a:pt x="1797" y="59"/>
                  </a:cubicBezTo>
                  <a:cubicBezTo>
                    <a:pt x="1749" y="61"/>
                    <a:pt x="1711" y="73"/>
                    <a:pt x="1665" y="86"/>
                  </a:cubicBezTo>
                  <a:cubicBezTo>
                    <a:pt x="1658" y="82"/>
                    <a:pt x="1644" y="73"/>
                    <a:pt x="1637" y="69"/>
                  </a:cubicBezTo>
                  <a:cubicBezTo>
                    <a:pt x="1596" y="43"/>
                    <a:pt x="1533" y="13"/>
                    <a:pt x="1489" y="10"/>
                  </a:cubicBezTo>
                  <a:cubicBezTo>
                    <a:pt x="2418" y="10"/>
                    <a:pt x="2418" y="10"/>
                    <a:pt x="2418" y="10"/>
                  </a:cubicBezTo>
                  <a:lnTo>
                    <a:pt x="2418" y="0"/>
                  </a:lnTo>
                  <a:close/>
                  <a:moveTo>
                    <a:pt x="1454" y="114"/>
                  </a:moveTo>
                  <a:cubicBezTo>
                    <a:pt x="1446" y="111"/>
                    <a:pt x="1416" y="101"/>
                    <a:pt x="1422" y="87"/>
                  </a:cubicBezTo>
                  <a:cubicBezTo>
                    <a:pt x="1425" y="78"/>
                    <a:pt x="1448" y="75"/>
                    <a:pt x="1456" y="74"/>
                  </a:cubicBezTo>
                  <a:cubicBezTo>
                    <a:pt x="1481" y="71"/>
                    <a:pt x="1505" y="75"/>
                    <a:pt x="1526" y="90"/>
                  </a:cubicBezTo>
                  <a:cubicBezTo>
                    <a:pt x="1536" y="98"/>
                    <a:pt x="1549" y="105"/>
                    <a:pt x="1559" y="113"/>
                  </a:cubicBezTo>
                  <a:cubicBezTo>
                    <a:pt x="1525" y="118"/>
                    <a:pt x="1487" y="125"/>
                    <a:pt x="1454" y="114"/>
                  </a:cubicBezTo>
                  <a:close/>
                  <a:moveTo>
                    <a:pt x="891" y="90"/>
                  </a:moveTo>
                  <a:cubicBezTo>
                    <a:pt x="912" y="74"/>
                    <a:pt x="936" y="71"/>
                    <a:pt x="961" y="73"/>
                  </a:cubicBezTo>
                  <a:cubicBezTo>
                    <a:pt x="969" y="74"/>
                    <a:pt x="992" y="77"/>
                    <a:pt x="995" y="87"/>
                  </a:cubicBezTo>
                  <a:cubicBezTo>
                    <a:pt x="1001" y="101"/>
                    <a:pt x="971" y="111"/>
                    <a:pt x="963" y="114"/>
                  </a:cubicBezTo>
                  <a:cubicBezTo>
                    <a:pt x="930" y="125"/>
                    <a:pt x="892" y="118"/>
                    <a:pt x="858" y="112"/>
                  </a:cubicBezTo>
                  <a:cubicBezTo>
                    <a:pt x="868" y="104"/>
                    <a:pt x="881" y="97"/>
                    <a:pt x="891" y="90"/>
                  </a:cubicBezTo>
                  <a:close/>
                  <a:moveTo>
                    <a:pt x="680" y="120"/>
                  </a:moveTo>
                  <a:cubicBezTo>
                    <a:pt x="643" y="133"/>
                    <a:pt x="611" y="142"/>
                    <a:pt x="572" y="149"/>
                  </a:cubicBezTo>
                  <a:cubicBezTo>
                    <a:pt x="552" y="153"/>
                    <a:pt x="537" y="156"/>
                    <a:pt x="509" y="156"/>
                  </a:cubicBezTo>
                  <a:cubicBezTo>
                    <a:pt x="499" y="156"/>
                    <a:pt x="475" y="155"/>
                    <a:pt x="467" y="144"/>
                  </a:cubicBezTo>
                  <a:cubicBezTo>
                    <a:pt x="451" y="122"/>
                    <a:pt x="480" y="104"/>
                    <a:pt x="489" y="99"/>
                  </a:cubicBezTo>
                  <a:cubicBezTo>
                    <a:pt x="509" y="85"/>
                    <a:pt x="535" y="75"/>
                    <a:pt x="559" y="69"/>
                  </a:cubicBezTo>
                  <a:cubicBezTo>
                    <a:pt x="592" y="60"/>
                    <a:pt x="625" y="64"/>
                    <a:pt x="655" y="67"/>
                  </a:cubicBezTo>
                  <a:cubicBezTo>
                    <a:pt x="688" y="72"/>
                    <a:pt x="710" y="80"/>
                    <a:pt x="743" y="90"/>
                  </a:cubicBezTo>
                  <a:cubicBezTo>
                    <a:pt x="722" y="102"/>
                    <a:pt x="713" y="107"/>
                    <a:pt x="680" y="120"/>
                  </a:cubicBezTo>
                  <a:close/>
                  <a:moveTo>
                    <a:pt x="774" y="165"/>
                  </a:moveTo>
                  <a:cubicBezTo>
                    <a:pt x="760" y="175"/>
                    <a:pt x="740" y="188"/>
                    <a:pt x="723" y="190"/>
                  </a:cubicBezTo>
                  <a:cubicBezTo>
                    <a:pt x="712" y="191"/>
                    <a:pt x="716" y="173"/>
                    <a:pt x="726" y="167"/>
                  </a:cubicBezTo>
                  <a:cubicBezTo>
                    <a:pt x="738" y="159"/>
                    <a:pt x="751" y="156"/>
                    <a:pt x="769" y="154"/>
                  </a:cubicBezTo>
                  <a:cubicBezTo>
                    <a:pt x="773" y="153"/>
                    <a:pt x="789" y="152"/>
                    <a:pt x="794" y="152"/>
                  </a:cubicBezTo>
                  <a:cubicBezTo>
                    <a:pt x="791" y="154"/>
                    <a:pt x="777" y="163"/>
                    <a:pt x="774" y="165"/>
                  </a:cubicBezTo>
                  <a:close/>
                  <a:moveTo>
                    <a:pt x="1107" y="138"/>
                  </a:moveTo>
                  <a:cubicBezTo>
                    <a:pt x="1090" y="127"/>
                    <a:pt x="1076" y="106"/>
                    <a:pt x="1077" y="87"/>
                  </a:cubicBezTo>
                  <a:cubicBezTo>
                    <a:pt x="1080" y="53"/>
                    <a:pt x="1105" y="45"/>
                    <a:pt x="1126" y="44"/>
                  </a:cubicBezTo>
                  <a:cubicBezTo>
                    <a:pt x="1138" y="44"/>
                    <a:pt x="1152" y="47"/>
                    <a:pt x="1159" y="59"/>
                  </a:cubicBezTo>
                  <a:cubicBezTo>
                    <a:pt x="1164" y="68"/>
                    <a:pt x="1160" y="85"/>
                    <a:pt x="1155" y="94"/>
                  </a:cubicBezTo>
                  <a:cubicBezTo>
                    <a:pt x="1144" y="114"/>
                    <a:pt x="1127" y="127"/>
                    <a:pt x="1107" y="138"/>
                  </a:cubicBezTo>
                  <a:close/>
                  <a:moveTo>
                    <a:pt x="1262" y="95"/>
                  </a:moveTo>
                  <a:cubicBezTo>
                    <a:pt x="1257" y="85"/>
                    <a:pt x="1253" y="68"/>
                    <a:pt x="1258" y="60"/>
                  </a:cubicBezTo>
                  <a:cubicBezTo>
                    <a:pt x="1265" y="48"/>
                    <a:pt x="1279" y="44"/>
                    <a:pt x="1291" y="45"/>
                  </a:cubicBezTo>
                  <a:cubicBezTo>
                    <a:pt x="1312" y="45"/>
                    <a:pt x="1337" y="53"/>
                    <a:pt x="1340" y="87"/>
                  </a:cubicBezTo>
                  <a:cubicBezTo>
                    <a:pt x="1341" y="107"/>
                    <a:pt x="1327" y="127"/>
                    <a:pt x="1310" y="139"/>
                  </a:cubicBezTo>
                  <a:cubicBezTo>
                    <a:pt x="1290" y="128"/>
                    <a:pt x="1273" y="114"/>
                    <a:pt x="1262" y="95"/>
                  </a:cubicBezTo>
                  <a:close/>
                  <a:moveTo>
                    <a:pt x="1648" y="155"/>
                  </a:moveTo>
                  <a:cubicBezTo>
                    <a:pt x="1665" y="157"/>
                    <a:pt x="1679" y="160"/>
                    <a:pt x="1691" y="167"/>
                  </a:cubicBezTo>
                  <a:cubicBezTo>
                    <a:pt x="1700" y="173"/>
                    <a:pt x="1705" y="191"/>
                    <a:pt x="1694" y="190"/>
                  </a:cubicBezTo>
                  <a:cubicBezTo>
                    <a:pt x="1676" y="189"/>
                    <a:pt x="1657" y="176"/>
                    <a:pt x="1643" y="166"/>
                  </a:cubicBezTo>
                  <a:cubicBezTo>
                    <a:pt x="1640" y="164"/>
                    <a:pt x="1626" y="154"/>
                    <a:pt x="1623" y="152"/>
                  </a:cubicBezTo>
                  <a:cubicBezTo>
                    <a:pt x="1628" y="153"/>
                    <a:pt x="1644" y="154"/>
                    <a:pt x="1648" y="155"/>
                  </a:cubicBezTo>
                  <a:close/>
                  <a:moveTo>
                    <a:pt x="1762" y="68"/>
                  </a:moveTo>
                  <a:cubicBezTo>
                    <a:pt x="1792" y="64"/>
                    <a:pt x="1825" y="61"/>
                    <a:pt x="1858" y="69"/>
                  </a:cubicBezTo>
                  <a:cubicBezTo>
                    <a:pt x="1882" y="75"/>
                    <a:pt x="1908" y="86"/>
                    <a:pt x="1928" y="99"/>
                  </a:cubicBezTo>
                  <a:cubicBezTo>
                    <a:pt x="1937" y="105"/>
                    <a:pt x="1966" y="123"/>
                    <a:pt x="1950" y="144"/>
                  </a:cubicBezTo>
                  <a:cubicBezTo>
                    <a:pt x="1942" y="155"/>
                    <a:pt x="1918" y="156"/>
                    <a:pt x="1908" y="157"/>
                  </a:cubicBezTo>
                  <a:cubicBezTo>
                    <a:pt x="1880" y="157"/>
                    <a:pt x="1865" y="153"/>
                    <a:pt x="1845" y="150"/>
                  </a:cubicBezTo>
                  <a:cubicBezTo>
                    <a:pt x="1806" y="142"/>
                    <a:pt x="1774" y="134"/>
                    <a:pt x="1737" y="120"/>
                  </a:cubicBezTo>
                  <a:cubicBezTo>
                    <a:pt x="1704" y="108"/>
                    <a:pt x="1695" y="103"/>
                    <a:pt x="1674" y="91"/>
                  </a:cubicBezTo>
                  <a:cubicBezTo>
                    <a:pt x="1706" y="81"/>
                    <a:pt x="1729" y="72"/>
                    <a:pt x="1762" y="68"/>
                  </a:cubicBez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Rectangle 130"/>
            <p:cNvSpPr>
              <a:spLocks noChangeArrowheads="1"/>
            </p:cNvSpPr>
            <p:nvPr/>
          </p:nvSpPr>
          <p:spPr bwMode="auto">
            <a:xfrm>
              <a:off x="2058988" y="3630613"/>
              <a:ext cx="2489200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Rectangle 131"/>
            <p:cNvSpPr>
              <a:spLocks noChangeArrowheads="1"/>
            </p:cNvSpPr>
            <p:nvPr/>
          </p:nvSpPr>
          <p:spPr bwMode="auto">
            <a:xfrm>
              <a:off x="7650163" y="3630613"/>
              <a:ext cx="2519363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821949" y="1763487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43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755" y="149352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4204335" cy="1153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en-US" altLang="zh-CN" sz="3600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621" y="1755977"/>
            <a:ext cx="8244840" cy="4074160"/>
          </a:xfrm>
        </p:spPr>
        <p:txBody>
          <a:bodyPr>
            <a:noAutofit/>
          </a:bodyPr>
          <a:lstStyle/>
          <a:p>
            <a:pPr algn="ctr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对业务进行建模</a:t>
            </a:r>
            <a:endParaRPr 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en-US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建立对象模型</a:t>
            </a:r>
            <a:endParaRPr 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en-US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对数据库建模</a:t>
            </a:r>
            <a:endParaRPr 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en-US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建立构建模型</a:t>
            </a:r>
            <a:endParaRPr 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en-US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正逆向工程</a:t>
            </a:r>
            <a:endParaRPr 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4204335" cy="1153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3600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创建交互图、安装好应有的插件</a:t>
            </a:r>
            <a:endParaRPr lang="en-US" alt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（我们小组提供的下载源自带 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VC++</a:t>
            </a:r>
            <a:r>
              <a:rPr lang="zh-CN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VB</a:t>
            </a:r>
            <a:r>
              <a:rPr lang="zh-CN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的插件</a:t>
            </a:r>
            <a:r>
              <a:rPr 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6785"/>
            <a:ext cx="719645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语法检查（不是人工检查）</a:t>
            </a:r>
            <a:endParaRPr lang="zh-CN" alt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Tools-&gt;Java/J2EE-&gt;Syntax Check</a:t>
            </a:r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95" y="2174875"/>
            <a:ext cx="4777740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如果出现以下错误，不要慌</a:t>
            </a:r>
            <a:endParaRPr lang="zh-CN" alt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2143125"/>
            <a:ext cx="8331200" cy="3134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设置默认语言为</a:t>
            </a:r>
            <a:r>
              <a:rPr lang="en-US" alt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endParaRPr lang="en-US" alt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Tools-&gt;options-&gt;Notation-&gt;</a:t>
            </a:r>
            <a:r>
              <a:rPr lang="zh-CN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 Language</a:t>
            </a:r>
            <a:r>
              <a:rPr lang="zh-CN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0" y="4349750"/>
            <a:ext cx="4763135" cy="2072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202180"/>
            <a:ext cx="3594735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之后重复检查</a:t>
            </a:r>
            <a:endParaRPr lang="zh-CN" alt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Tools-&gt;Java/J2EE-&gt;Syntax Check</a:t>
            </a:r>
            <a:endParaRPr lang="zh-CN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zh-CN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选中类进行正向工程</a:t>
            </a:r>
            <a:endParaRPr lang="zh-CN" alt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zh-CN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Tools-&gt;Java/J2EE-&gt;Generate Code</a:t>
            </a:r>
            <a:endParaRPr lang="en-US" altLang="zh-CN" sz="171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5" y="2833370"/>
            <a:ext cx="3304540" cy="3493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055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选择路径</a:t>
            </a:r>
            <a:endParaRPr lang="zh-CN" altLang="en-US" sz="205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zh-CN" altLang="en-US" sz="176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如果没有则在</a:t>
            </a:r>
            <a:r>
              <a:rPr lang="en-US" altLang="zh-CN" sz="176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Tools-&gt;Java/J2EE-&gt;Project Specification...</a:t>
            </a:r>
            <a:r>
              <a:rPr lang="zh-CN" altLang="zh-CN" sz="176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中创建一个</a:t>
            </a:r>
            <a:endParaRPr lang="zh-CN" altLang="zh-CN" sz="176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2228215"/>
            <a:ext cx="8123555" cy="1950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532765"/>
            <a:ext cx="8298815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055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选择路径</a:t>
            </a:r>
            <a:endParaRPr lang="zh-CN" altLang="en-US" sz="2055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zh-CN" altLang="en-US" sz="176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如果没有则在</a:t>
            </a:r>
            <a:r>
              <a:rPr lang="en-US" altLang="zh-CN" sz="176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Tools-&gt;Java/J2EE-&gt;Project Specification...</a:t>
            </a:r>
            <a:r>
              <a:rPr lang="zh-CN" altLang="zh-CN" sz="176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中创建一个</a:t>
            </a:r>
            <a:endParaRPr lang="zh-CN" altLang="zh-CN" sz="176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2228215"/>
            <a:ext cx="8123555" cy="1950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533400"/>
            <a:ext cx="8298815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小组分工介绍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组员：陈妍蓝 负责整理制作，参与讨论 绩效：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组员：陈炜舜 负责收集资料，参与讨论 绩效：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 fontAlgn="auto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组员：陈欢生 负责收集资料，参与讨论 绩效：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72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组员：朱天琦 负责收集资料，参与讨论 绩效：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71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组长：陈幼安 负责收集资料，参与讨论 绩效：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en-US" altLang="zh-CN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Tools-&gt;Java/J2EE-&gt;Reverse Engineer</a:t>
            </a:r>
            <a:endParaRPr lang="en-US" altLang="zh-CN" sz="171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1929765"/>
            <a:ext cx="5212715" cy="4054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256" y="1392122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en-US" altLang="zh-CN" sz="171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Tools-&gt;Java/J2EE-&gt;Reverse Engineer</a:t>
            </a:r>
            <a:endParaRPr lang="en-US" altLang="zh-CN" sz="171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1903730"/>
            <a:ext cx="5212715" cy="4054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9155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1877437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en-US" altLang="zh-CN" u="sng" dirty="0">
                <a:hlinkClick r:id="rId2"/>
              </a:rPr>
              <a:t>http://blog.csdn.net/yc_wj/article/details/68554168</a:t>
            </a:r>
            <a:r>
              <a:rPr lang="en-US" altLang="zh-CN" dirty="0"/>
              <a:t> </a:t>
            </a:r>
            <a:r>
              <a:rPr lang="zh-CN" altLang="zh-CN" dirty="0"/>
              <a:t>来源</a:t>
            </a:r>
            <a:r>
              <a:rPr lang="en-US" altLang="zh-CN" dirty="0"/>
              <a:t>CSDN </a:t>
            </a:r>
            <a:r>
              <a:rPr lang="en-US" altLang="zh-CN" dirty="0" err="1"/>
              <a:t>yc_wj</a:t>
            </a:r>
            <a:r>
              <a:rPr lang="zh-CN" altLang="zh-CN" dirty="0"/>
              <a:t>博主</a:t>
            </a:r>
            <a:endParaRPr lang="en-US" altLang="zh-CN" dirty="0"/>
          </a:p>
          <a:p>
            <a:r>
              <a:rPr lang="en-US" altLang="zh-CN" dirty="0"/>
              <a:t>Rational Rose</a:t>
            </a:r>
            <a:r>
              <a:rPr lang="zh-CN" altLang="en-US" dirty="0"/>
              <a:t>使用手册</a:t>
            </a:r>
            <a:endParaRPr lang="zh-CN" altLang="zh-CN" dirty="0"/>
          </a:p>
          <a:p>
            <a:pPr algn="l" fontAlgn="auto"/>
            <a:endParaRPr lang="en-US" altLang="zh-CN" sz="20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5320" y="896645"/>
            <a:ext cx="73661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激动人心的提问环节到了！！！</a:t>
            </a:r>
            <a:endParaRPr lang="en-US" altLang="zh-CN" sz="4000" b="1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79" y="1881530"/>
            <a:ext cx="7981027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（送分题）请问</a:t>
            </a:r>
            <a:r>
              <a:rPr lang="en-US" altLang="zh-CN" sz="2400" dirty="0"/>
              <a:t>Rose</a:t>
            </a:r>
            <a:r>
              <a:rPr lang="zh-CN" altLang="en-US" sz="2400" dirty="0"/>
              <a:t>支持的模型图有哪些，分别是什么？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（基本题）</a:t>
            </a:r>
            <a:r>
              <a:rPr lang="en-US" altLang="zh-CN" sz="2400" dirty="0"/>
              <a:t>Rose</a:t>
            </a:r>
            <a:r>
              <a:rPr lang="zh-CN" altLang="en-US" sz="2400" dirty="0"/>
              <a:t>的主要用途有哪些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（送命题）针对自己小组使用</a:t>
            </a:r>
            <a:r>
              <a:rPr lang="en-US" altLang="zh-CN" sz="2400" dirty="0"/>
              <a:t>Rose</a:t>
            </a:r>
            <a:r>
              <a:rPr lang="zh-CN" altLang="en-US" sz="2400" dirty="0"/>
              <a:t>画出相应的模型图</a:t>
            </a:r>
            <a:r>
              <a:rPr lang="en-US" altLang="zh-CN" sz="2400" dirty="0"/>
              <a:t>	</a:t>
            </a:r>
            <a:r>
              <a:rPr lang="zh-CN" altLang="en-US" sz="2400" dirty="0"/>
              <a:t>（或模型图的草稿）后，你对</a:t>
            </a:r>
            <a:r>
              <a:rPr lang="en-US" altLang="zh-CN" sz="2400" dirty="0"/>
              <a:t>Rose</a:t>
            </a:r>
            <a:r>
              <a:rPr lang="zh-CN" altLang="en-US" sz="2400" dirty="0"/>
              <a:t>这个工具有什么想法？（如果用的不是</a:t>
            </a:r>
            <a:r>
              <a:rPr lang="en-US" altLang="zh-CN" sz="2400" dirty="0"/>
              <a:t>Rose</a:t>
            </a:r>
            <a:r>
              <a:rPr lang="zh-CN" altLang="en-US" sz="2400" dirty="0"/>
              <a:t>，请对自己小组所用的工具谈谈你的想法）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3463528" y="3039069"/>
            <a:ext cx="202819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463528" y="3730821"/>
            <a:ext cx="2216944" cy="34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37474F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821949" y="1896555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07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163957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925130" y="1388213"/>
            <a:ext cx="1295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754276" y="1988288"/>
            <a:ext cx="163711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8" name="组合 1"/>
          <p:cNvGrpSpPr/>
          <p:nvPr/>
        </p:nvGrpSpPr>
        <p:grpSpPr>
          <a:xfrm>
            <a:off x="832719" y="2869438"/>
            <a:ext cx="3730404" cy="470297"/>
            <a:chOff x="1785257" y="2774197"/>
            <a:chExt cx="3046855" cy="432428"/>
          </a:xfrm>
        </p:grpSpPr>
        <p:sp>
          <p:nvSpPr>
            <p:cNvPr id="20" name="MH_Number_1">
              <a:hlinkClick r:id="" action="ppaction://noaction"/>
            </p:cNvPr>
            <p:cNvSpPr/>
            <p:nvPr>
              <p:custDataLst>
                <p:tags r:id="rId1"/>
              </p:custDataLst>
            </p:nvPr>
          </p:nvSpPr>
          <p:spPr>
            <a:xfrm>
              <a:off x="1785257" y="2774197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MH_Entry_1">
              <a:hlinkClick r:id="" action="ppaction://noaction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04270" y="2774197"/>
              <a:ext cx="252784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auto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ational Rose </a:t>
              </a:r>
              <a:r>
                <a:rPr lang="zh-CN" altLang="en-US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下载安装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3"/>
          <p:cNvGrpSpPr/>
          <p:nvPr/>
        </p:nvGrpSpPr>
        <p:grpSpPr>
          <a:xfrm>
            <a:off x="5057128" y="2869438"/>
            <a:ext cx="3589722" cy="470297"/>
            <a:chOff x="1785257" y="3561078"/>
            <a:chExt cx="2902805" cy="432428"/>
          </a:xfrm>
        </p:grpSpPr>
        <p:sp>
          <p:nvSpPr>
            <p:cNvPr id="23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5257" y="3561078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04270" y="356107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auto"/>
              <a:r>
                <a:rPr lang="en-US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Rational Rose </a:t>
              </a:r>
              <a:r>
                <a:rPr lang="zh-CN" alt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</a:t>
              </a:r>
              <a:endParaRPr lang="zh-CN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4" name="组合 5"/>
          <p:cNvGrpSpPr/>
          <p:nvPr/>
        </p:nvGrpSpPr>
        <p:grpSpPr>
          <a:xfrm>
            <a:off x="832718" y="4111629"/>
            <a:ext cx="3730406" cy="477981"/>
            <a:chOff x="1785256" y="4012118"/>
            <a:chExt cx="2902806" cy="440609"/>
          </a:xfrm>
        </p:grpSpPr>
        <p:sp>
          <p:nvSpPr>
            <p:cNvPr id="26" name="MH_Number_3">
              <a:hlinkClick r:id="" action="ppaction://noaction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85256" y="4020299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Entry_3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04270" y="401211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Rational Rose </a:t>
              </a:r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7" name="组合 27"/>
          <p:cNvGrpSpPr/>
          <p:nvPr/>
        </p:nvGrpSpPr>
        <p:grpSpPr>
          <a:xfrm>
            <a:off x="2944242" y="5352629"/>
            <a:ext cx="3589723" cy="469111"/>
            <a:chOff x="1785256" y="4836051"/>
            <a:chExt cx="2902806" cy="432433"/>
          </a:xfrm>
        </p:grpSpPr>
        <p:sp>
          <p:nvSpPr>
            <p:cNvPr id="29" name="MH_Number_4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85256" y="4836051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Entry_4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4270" y="4836056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7"/>
          <p:cNvGrpSpPr/>
          <p:nvPr/>
        </p:nvGrpSpPr>
        <p:grpSpPr>
          <a:xfrm>
            <a:off x="5057128" y="4111624"/>
            <a:ext cx="3589723" cy="469111"/>
            <a:chOff x="1785256" y="4836051"/>
            <a:chExt cx="2902806" cy="432433"/>
          </a:xfrm>
        </p:grpSpPr>
        <p:sp>
          <p:nvSpPr>
            <p:cNvPr id="28" name="MH_Number_4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1785256" y="4836051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MH_Entry_4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04270" y="4836056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Rational Rose </a:t>
              </a:r>
              <a:r>
                <a:rPr lang="zh-CN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endParaRPr lang="zh-CN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1618996" y="1745170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232386" y="1950731"/>
            <a:ext cx="511873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/>
            <a:r>
              <a:rPr lang="en-US" altLang="zh-CN" sz="3600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Rational Rose </a:t>
            </a:r>
            <a:r>
              <a:rPr lang="zh-CN" altLang="en-US" sz="3600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下载安装</a:t>
            </a:r>
            <a:endParaRPr lang="zh-CN" altLang="en-US" sz="3600" strike="noStrike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endParaRPr lang="zh-CN" altLang="en-US" sz="3600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r>
              <a:rPr lang="en-US" altLang="zh-CN" dirty="0"/>
              <a:t>Rational Rose 2007 </a:t>
            </a:r>
            <a:r>
              <a:rPr lang="zh-CN" altLang="zh-CN" dirty="0"/>
              <a:t>下载、安装、破解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（亲测</a:t>
            </a:r>
            <a:r>
              <a:rPr lang="en-US" altLang="zh-CN" dirty="0"/>
              <a:t>win10</a:t>
            </a:r>
            <a:r>
              <a:rPr lang="zh-CN" altLang="zh-CN" dirty="0"/>
              <a:t>可用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>
                <a:hlinkClick r:id="rId2"/>
              </a:rPr>
              <a:t>http://blog.csdn.net/yc_wj/article/details/68554168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—— </a:t>
            </a:r>
            <a:r>
              <a:rPr lang="zh-CN" altLang="zh-CN" dirty="0"/>
              <a:t>来源</a:t>
            </a:r>
            <a:r>
              <a:rPr lang="en-US" altLang="zh-CN" dirty="0"/>
              <a:t>CSDN </a:t>
            </a:r>
            <a:r>
              <a:rPr lang="en-US" altLang="zh-CN" dirty="0" err="1"/>
              <a:t>yc_wj</a:t>
            </a:r>
            <a:r>
              <a:rPr lang="zh-CN" altLang="zh-CN" dirty="0"/>
              <a:t>博主</a:t>
            </a:r>
            <a:endParaRPr lang="zh-CN" altLang="zh-CN" dirty="0"/>
          </a:p>
          <a:p>
            <a:pPr algn="l" fontAlgn="auto"/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293699" y="1789558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2907089" y="1995119"/>
            <a:ext cx="4204335" cy="1153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3600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3600" noProof="1">
              <a:solidFill>
                <a:srgbClr val="2F2B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支持的模型图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621" y="1755977"/>
            <a:ext cx="8244840" cy="4074160"/>
          </a:xfrm>
        </p:spPr>
        <p:txBody>
          <a:bodyPr>
            <a:noAutofit/>
          </a:bodyPr>
          <a:lstStyle/>
          <a:p>
            <a:pPr algn="l" fontAlgn="auto"/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9445" y="1127760"/>
            <a:ext cx="7864475" cy="5330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新建模型图流程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621" y="1755977"/>
            <a:ext cx="8244840" cy="4074160"/>
          </a:xfrm>
        </p:spPr>
        <p:txBody>
          <a:bodyPr>
            <a:noAutofit/>
          </a:bodyPr>
          <a:lstStyle/>
          <a:p>
            <a:pPr algn="l" fontAlgn="auto"/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330960"/>
            <a:ext cx="7421880" cy="540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90" y="2088515"/>
            <a:ext cx="5271770" cy="2680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Rose 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621" y="1755977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支持正逆向工程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可扩展（支持插件的安装）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反复式发展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zh-CN" sz="2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上一个反复产出作为下一个反复输入（</a:t>
            </a:r>
            <a:r>
              <a:rPr lang="en-US" altLang="zh-CN" sz="2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RUP</a:t>
            </a:r>
            <a:r>
              <a:rPr lang="zh-CN" sz="2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541_9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541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541_9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541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3"/>
  <p:tag name="KSO_WM_UNIT_TYPE" val="l_i"/>
  <p:tag name="KSO_WM_UNIT_INDEX" val="1_3"/>
  <p:tag name="KSO_WM_UNIT_ID" val="custom160541_9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3"/>
  <p:tag name="KSO_WM_UNIT_TYPE" val="l_h_f"/>
  <p:tag name="KSO_WM_UNIT_INDEX" val="1_3_1"/>
  <p:tag name="KSO_WM_UNIT_ID" val="custom160541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WPS 演示</Application>
  <PresentationFormat>全屏显示(4:3)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华文中宋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白橘菓</cp:lastModifiedBy>
  <cp:revision>35</cp:revision>
  <dcterms:created xsi:type="dcterms:W3CDTF">2015-06-11T11:53:00Z</dcterms:created>
  <dcterms:modified xsi:type="dcterms:W3CDTF">2017-11-10T15:05:33Z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