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445" r:id="rId42"/>
    <p:sldId id="324" r:id="rId43"/>
  </p:sldIdLst>
  <p:sldSz cx="9144000" cy="5143500" type="screen16x9"/>
  <p:notesSz cx="6858000" cy="9144000"/>
  <p:embeddedFontLst>
    <p:embeddedFont>
      <p:font typeface="黑体" panose="02010609060101010101" charset="-122"/>
      <p:regular r:id="rId47"/>
    </p:embeddedFont>
    <p:embeddedFont>
      <p:font typeface="Calibri" panose="020F0502020204030204" charset="0"/>
      <p:regular r:id="rId48"/>
      <p:bold r:id="rId49"/>
      <p:italic r:id="rId50"/>
      <p:bold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9"/>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3193415"/>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开发进度周会议</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：该月报系软件人员按月向管理部门提交的项目进展情况报告，报告应包括进度计划与实际执行情况的比较、阶段成果、遇到的问题和解决的办法以及下周的打算等。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546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73530" y="1194435"/>
            <a:ext cx="6648450" cy="3360420"/>
          </a:xfrm>
          <a:prstGeom prst="rect">
            <a:avLst/>
          </a:prstGeom>
          <a:noFill/>
          <a:ln w="9525">
            <a:noFill/>
          </a:ln>
        </p:spPr>
      </p:pic>
      <p:graphicFrame>
        <p:nvGraphicFramePr>
          <p:cNvPr id="11" name="表格 10"/>
          <p:cNvGraphicFramePr/>
          <p:nvPr/>
        </p:nvGraphicFramePr>
        <p:xfrm>
          <a:off x="3273425" y="555625"/>
          <a:ext cx="3552825" cy="4751070"/>
        </p:xfrm>
        <a:graphic>
          <a:graphicData uri="http://schemas.openxmlformats.org/drawingml/2006/table">
            <a:tbl>
              <a:tblPr firstRow="1" bandRow="1">
                <a:tableStyleId>{5940675A-B579-460E-94D1-54222C63F5DA}</a:tableStyleId>
              </a:tblPr>
              <a:tblGrid>
                <a:gridCol w="1640205"/>
                <a:gridCol w="1064895"/>
                <a:gridCol w="847725"/>
              </a:tblGrid>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257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5851</Words>
  <Application>WPS 演示</Application>
  <PresentationFormat>全屏显示(16:9)</PresentationFormat>
  <Paragraphs>713</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176</cp:revision>
  <dcterms:created xsi:type="dcterms:W3CDTF">2017-03-11T13:44:00Z</dcterms:created>
  <dcterms:modified xsi:type="dcterms:W3CDTF">2017-04-11T02:47:19Z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