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384" r:id="rId12"/>
    <p:sldId id="386" r:id="rId13"/>
    <p:sldId id="387" r:id="rId14"/>
    <p:sldId id="388" r:id="rId15"/>
    <p:sldId id="389" r:id="rId16"/>
    <p:sldId id="470" r:id="rId17"/>
    <p:sldId id="471" r:id="rId18"/>
    <p:sldId id="472" r:id="rId19"/>
    <p:sldId id="390" r:id="rId20"/>
    <p:sldId id="391" r:id="rId21"/>
    <p:sldId id="369" r:id="rId22"/>
    <p:sldId id="392" r:id="rId23"/>
    <p:sldId id="393" r:id="rId24"/>
    <p:sldId id="394" r:id="rId25"/>
    <p:sldId id="396" r:id="rId26"/>
    <p:sldId id="397" r:id="rId27"/>
    <p:sldId id="398" r:id="rId28"/>
    <p:sldId id="428" r:id="rId29"/>
    <p:sldId id="416" r:id="rId30"/>
    <p:sldId id="323" r:id="rId31"/>
    <p:sldId id="461" r:id="rId32"/>
    <p:sldId id="462" r:id="rId33"/>
    <p:sldId id="449" r:id="rId34"/>
    <p:sldId id="463" r:id="rId35"/>
    <p:sldId id="418" r:id="rId36"/>
    <p:sldId id="446" r:id="rId37"/>
    <p:sldId id="447" r:id="rId38"/>
    <p:sldId id="507" r:id="rId39"/>
    <p:sldId id="419" r:id="rId40"/>
    <p:sldId id="445" r:id="rId41"/>
    <p:sldId id="552" r:id="rId42"/>
    <p:sldId id="324" r:id="rId43"/>
  </p:sldIdLst>
  <p:sldSz cx="9144000" cy="5143500" type="screen16x9"/>
  <p:notesSz cx="6858000" cy="9144000"/>
  <p:embeddedFontLst>
    <p:embeddedFont>
      <p:font typeface="黑体" panose="02010609060101010101" charset="-122"/>
      <p:regular r:id="rId47"/>
    </p:embeddedFont>
    <p:embeddedFont>
      <p:font typeface="Calibri" panose="020F0502020204030204" charset="0"/>
      <p:regular r:id="rId48"/>
      <p:bold r:id="rId49"/>
      <p:italic r:id="rId50"/>
      <p:bold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3"/>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hdphoto" Target="../media/hdphoto4.wdp"/><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9" Type="http://schemas.openxmlformats.org/officeDocument/2006/relationships/slide" Target="slide29.xml"/><Relationship Id="rId8" Type="http://schemas.openxmlformats.org/officeDocument/2006/relationships/slide" Target="slide25.xml"/><Relationship Id="rId7" Type="http://schemas.openxmlformats.org/officeDocument/2006/relationships/slide" Target="slide1.xml"/><Relationship Id="rId6" Type="http://schemas.openxmlformats.org/officeDocument/2006/relationships/slide" Target="slide18.xml"/><Relationship Id="rId5" Type="http://schemas.openxmlformats.org/officeDocument/2006/relationships/slide" Target="slide8.xml"/><Relationship Id="rId4" Type="http://schemas.openxmlformats.org/officeDocument/2006/relationships/slide" Target="slide10.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image" Target="../media/image20.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19.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8.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microsoft.com/office/2007/relationships/hdphoto" Target="../media/hdphoto4.wdp"/><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2" name="文本框 21"/>
          <p:cNvSpPr txBox="1"/>
          <p:nvPr/>
        </p:nvSpPr>
        <p:spPr>
          <a:xfrm>
            <a:off x="2795905" y="3683000"/>
            <a:ext cx="5080000" cy="1088390"/>
          </a:xfrm>
          <a:prstGeom prst="rect">
            <a:avLst/>
          </a:prstGeom>
          <a:noFill/>
          <a:ln w="9525">
            <a:noFill/>
          </a:ln>
        </p:spPr>
        <p:txBody>
          <a:bodyPr>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概要设计说明书</a:t>
            </a:r>
            <a:r>
              <a:rPr lang="zh-CN" altLang="en-US" sz="1600" b="0" u="none">
                <a:latin typeface="造字工房朗倩（非商用）细体" charset="-122"/>
                <a:ea typeface="造字工房朗倩（非商用）细体" charset="-122"/>
                <a:cs typeface="宋体" panose="02010600030101010101" pitchFamily="2" charset="-122"/>
              </a:rPr>
              <a:t>：该说明书是概要实际阶段的工作成果，它应说明功能分配、模块划分、程序的总体结构、输入输出以及接口设计、运行设计、数据结构设计和出错处理设计等，为详细设计提供基础。 </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8613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开发进度月报</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：该月报系软件人员按月向管理部门提交的项目进展情况报告，报告应包括进度计划与实际执行情况的比较、阶段成果、遇到的问题和解决的办法以及下个月的打算等。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800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6"/>
                                        </p:tgtEl>
                                      </p:cBhvr>
                                    </p:animEffect>
                                    <p:set>
                                      <p:cBhvr>
                                        <p:cTn id="72" dur="1" fill="hold">
                                          <p:stCondLst>
                                            <p:cond delay="499"/>
                                          </p:stCondLst>
                                        </p:cTn>
                                        <p:tgtEl>
                                          <p:spTgt spid="3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5"/>
                                        </p:tgtEl>
                                      </p:cBhvr>
                                    </p:animEffect>
                                    <p:set>
                                      <p:cBhvr>
                                        <p:cTn id="78" dur="1" fill="hold">
                                          <p:stCondLst>
                                            <p:cond delay="499"/>
                                          </p:stCondLst>
                                        </p:cTn>
                                        <p:tgtEl>
                                          <p:spTgt spid="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2" grpId="0"/>
      <p:bldP spid="25" grpId="0"/>
      <p:bldP spid="35" grpId="0"/>
      <p:bldP spid="36" grpId="0"/>
      <p:bldP spid="37" grpId="0"/>
      <p:bldP spid="38" grpId="0"/>
      <p:bldP spid="21" grpId="1"/>
      <p:bldP spid="24" grpId="1"/>
      <p:bldP spid="23" grpId="1"/>
      <p:bldP spid="22" grpId="1"/>
      <p:bldP spid="38" grpId="1"/>
      <p:bldP spid="37" grpId="1"/>
      <p:bldP spid="36" grpId="1"/>
      <p:bldP spid="35" grpId="1"/>
      <p:bldP spid="25" grpId="1"/>
      <p:bldP spid="40" grpId="0"/>
      <p:bldP spid="39"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65910" y="1200785"/>
            <a:ext cx="6648450" cy="3360420"/>
          </a:xfrm>
          <a:prstGeom prst="rect">
            <a:avLst/>
          </a:prstGeom>
          <a:noFill/>
          <a:ln w="9525">
            <a:noFill/>
          </a:ln>
        </p:spPr>
      </p:pic>
      <p:pic>
        <p:nvPicPr>
          <p:cNvPr id="19" name="图片 18" descr="{M0YMKKW_KD{Z{L6~P75YOY"/>
          <p:cNvPicPr>
            <a:picLocks noChangeAspect="1"/>
          </p:cNvPicPr>
          <p:nvPr/>
        </p:nvPicPr>
        <p:blipFill>
          <a:blip r:embed="rId8"/>
          <a:stretch>
            <a:fillRect/>
          </a:stretch>
        </p:blipFill>
        <p:spPr>
          <a:xfrm>
            <a:off x="3199765" y="555625"/>
            <a:ext cx="3381375" cy="465074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5696</Words>
  <Application>WPS 演示</Application>
  <PresentationFormat>全屏显示(16:9)</PresentationFormat>
  <Paragraphs>625</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Jan_男籽</cp:lastModifiedBy>
  <cp:revision>172</cp:revision>
  <dcterms:created xsi:type="dcterms:W3CDTF">2017-03-11T13:44:00Z</dcterms:created>
  <dcterms:modified xsi:type="dcterms:W3CDTF">2017-04-10T15:56:28Z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