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D2D214-408F-4F77-AB0C-F2F5713814A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E6C81D90-5DF7-4B88-9B50-1F0B0D5B0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ECB0AD25-FEAE-4F21-A9F3-16685A044146}"/>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5" name="Нижний колонтитул 4">
            <a:extLst>
              <a:ext uri="{FF2B5EF4-FFF2-40B4-BE49-F238E27FC236}">
                <a16:creationId xmlns:a16="http://schemas.microsoft.com/office/drawing/2014/main" id="{3D508687-A727-4449-AC44-CAD280B6E2D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C71093D-DA1D-4133-86F5-741FF2638B87}"/>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254659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28D564-2F7F-46E3-9CBC-2EB141753805}"/>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33E0C9DD-2032-4196-BEF9-0BC82C64DAA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A241FC82-D177-4C10-9787-A08F96C5709F}"/>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5" name="Нижний колонтитул 4">
            <a:extLst>
              <a:ext uri="{FF2B5EF4-FFF2-40B4-BE49-F238E27FC236}">
                <a16:creationId xmlns:a16="http://schemas.microsoft.com/office/drawing/2014/main" id="{8557435C-F9DC-44F7-984E-A0D8543F2837}"/>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003715E-1A05-4466-AF0C-78EEDB95FE9E}"/>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398968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D0C17B6-78AD-44B1-A27F-19CDE364E8E8}"/>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5D25310D-3A2F-4D36-95EC-8F90EC56A85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F015C08C-E7FF-4872-9A56-A39E6ECB1E6A}"/>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5" name="Нижний колонтитул 4">
            <a:extLst>
              <a:ext uri="{FF2B5EF4-FFF2-40B4-BE49-F238E27FC236}">
                <a16:creationId xmlns:a16="http://schemas.microsoft.com/office/drawing/2014/main" id="{74F58C9A-E497-4963-9F0A-69D993CD8EEC}"/>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476B416-10CE-400D-9607-CCBE4464124B}"/>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211596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482B99-2F71-4E6E-8A10-93F220354A6E}"/>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74F66DF7-2D46-4381-A80D-3A54882A7BA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1EBD8FBB-243E-4F75-B51B-4694FFC5A4F3}"/>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5" name="Нижний колонтитул 4">
            <a:extLst>
              <a:ext uri="{FF2B5EF4-FFF2-40B4-BE49-F238E27FC236}">
                <a16:creationId xmlns:a16="http://schemas.microsoft.com/office/drawing/2014/main" id="{352114E2-05C9-4BAF-A700-9042E519586F}"/>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6E52335A-CFCA-4A3A-A157-8217A0B0A4AC}"/>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315991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D79733-E3FB-4A36-8043-6FF0D20BCF7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7DD0E62F-2726-419C-BA09-694BE364C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CCFB354-3908-4593-921F-FE581218F56E}"/>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5" name="Нижний колонтитул 4">
            <a:extLst>
              <a:ext uri="{FF2B5EF4-FFF2-40B4-BE49-F238E27FC236}">
                <a16:creationId xmlns:a16="http://schemas.microsoft.com/office/drawing/2014/main" id="{8907A706-0165-4C55-B1BE-BD0589778ED5}"/>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87E5899-2E93-4F71-A869-3D3B2DBDEC2D}"/>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405160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650C46-BE40-4904-8771-A369AC33D532}"/>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F049D075-D122-466E-ACED-7A736FBEAAA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FF225220-6662-4D0E-8B0F-E9B1CB3BC27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9ED703AC-CBEC-4809-BD73-027964E4C22D}"/>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6" name="Нижний колонтитул 5">
            <a:extLst>
              <a:ext uri="{FF2B5EF4-FFF2-40B4-BE49-F238E27FC236}">
                <a16:creationId xmlns:a16="http://schemas.microsoft.com/office/drawing/2014/main" id="{73762139-E9AB-4DAA-9CCE-8061C0FB6D9D}"/>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E62B6C48-662E-40D9-801C-9C5D1B0997CF}"/>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294896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0B1938-72C0-4D5D-87D5-30B495EDB18F}"/>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DFD2DC4B-EE0F-47CE-AB98-108455F5C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BA8882D-31C3-4931-95A3-CC10716923D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409A3EE9-DD5F-46EF-805F-3952E7DC6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705EECE-5985-4909-9EF1-674C73FC0AB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5D3788C2-30C0-4F8C-8C8B-2ECC177E2C73}"/>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8" name="Нижний колонтитул 7">
            <a:extLst>
              <a:ext uri="{FF2B5EF4-FFF2-40B4-BE49-F238E27FC236}">
                <a16:creationId xmlns:a16="http://schemas.microsoft.com/office/drawing/2014/main" id="{3BB01AE2-C4CA-43B8-A6FA-551FF48D2B96}"/>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DF6237D2-9F02-42FB-8E13-EB09D7512517}"/>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198195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167BF6-3630-4FAF-965B-8D58F7A02A24}"/>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D30C657D-04CD-4C35-A92B-8427C500D0C0}"/>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4" name="Нижний колонтитул 3">
            <a:extLst>
              <a:ext uri="{FF2B5EF4-FFF2-40B4-BE49-F238E27FC236}">
                <a16:creationId xmlns:a16="http://schemas.microsoft.com/office/drawing/2014/main" id="{20BB0C0D-5C8A-4B15-BC64-125216F08CC3}"/>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97A19055-33EA-4390-B41B-12437D7AA391}"/>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130267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FD53323-BB46-422C-A903-90A048EAC470}"/>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3" name="Нижний колонтитул 2">
            <a:extLst>
              <a:ext uri="{FF2B5EF4-FFF2-40B4-BE49-F238E27FC236}">
                <a16:creationId xmlns:a16="http://schemas.microsoft.com/office/drawing/2014/main" id="{EB9FFCB4-3700-48D2-B3F6-88CE6B36CE9C}"/>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0E86259B-D0CA-44A0-94A0-16717FF0C989}"/>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231722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69B776-A116-4D1A-8EF8-9BC1B1C859C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2DA55DE9-8402-4AA4-893B-08268F86C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8A3A4D41-B4E5-4319-9D9E-450E29C7A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2F6D91C-5177-4A42-A83A-108107CAB7C2}"/>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6" name="Нижний колонтитул 5">
            <a:extLst>
              <a:ext uri="{FF2B5EF4-FFF2-40B4-BE49-F238E27FC236}">
                <a16:creationId xmlns:a16="http://schemas.microsoft.com/office/drawing/2014/main" id="{0A065834-99B9-42EE-BEBE-D88D54E375E0}"/>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5C3F28B7-884A-41BE-AF68-94913E40B814}"/>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378293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ADD58F-FACB-4B14-8129-A5FFBD00534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57159455-D812-44AF-A505-515005AA8C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66A801C1-0161-4AFF-A68E-E3BAFCF18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2FBEE7F-15E9-4612-92C7-D37762A42610}"/>
              </a:ext>
            </a:extLst>
          </p:cNvPr>
          <p:cNvSpPr>
            <a:spLocks noGrp="1"/>
          </p:cNvSpPr>
          <p:nvPr>
            <p:ph type="dt" sz="half" idx="10"/>
          </p:nvPr>
        </p:nvSpPr>
        <p:spPr/>
        <p:txBody>
          <a:bodyPr/>
          <a:lstStyle/>
          <a:p>
            <a:fld id="{AC303F53-44C6-4A61-92D4-13675318033D}" type="datetimeFigureOut">
              <a:rPr lang="en-US" smtClean="0"/>
              <a:t>12/20/2020</a:t>
            </a:fld>
            <a:endParaRPr lang="en-US"/>
          </a:p>
        </p:txBody>
      </p:sp>
      <p:sp>
        <p:nvSpPr>
          <p:cNvPr id="6" name="Нижний колонтитул 5">
            <a:extLst>
              <a:ext uri="{FF2B5EF4-FFF2-40B4-BE49-F238E27FC236}">
                <a16:creationId xmlns:a16="http://schemas.microsoft.com/office/drawing/2014/main" id="{CE0C0CCB-802A-44FC-8706-072131FC6FA6}"/>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E2BF2E7E-E91D-4AB5-BB01-19E964F1A5C0}"/>
              </a:ext>
            </a:extLst>
          </p:cNvPr>
          <p:cNvSpPr>
            <a:spLocks noGrp="1"/>
          </p:cNvSpPr>
          <p:nvPr>
            <p:ph type="sldNum" sz="quarter" idx="12"/>
          </p:nvPr>
        </p:nvSpPr>
        <p:spPr/>
        <p:txBody>
          <a:bodyPr/>
          <a:lstStyle/>
          <a:p>
            <a:fld id="{A10DCC0E-4094-4277-B442-2F7CE54D3F2B}" type="slidenum">
              <a:rPr lang="en-US" smtClean="0"/>
              <a:t>‹#›</a:t>
            </a:fld>
            <a:endParaRPr lang="en-US"/>
          </a:p>
        </p:txBody>
      </p:sp>
    </p:spTree>
    <p:extLst>
      <p:ext uri="{BB962C8B-B14F-4D97-AF65-F5344CB8AC3E}">
        <p14:creationId xmlns:p14="http://schemas.microsoft.com/office/powerpoint/2010/main" val="197596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F4763-8578-40C3-ABAD-F79A80B1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63AE9FF0-E9F8-4968-8EE8-295D1977EF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F91A4EE8-4ABC-4B76-BF83-7125B10AA8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03F53-44C6-4A61-92D4-13675318033D}" type="datetimeFigureOut">
              <a:rPr lang="en-US" smtClean="0"/>
              <a:t>12/20/2020</a:t>
            </a:fld>
            <a:endParaRPr lang="en-US"/>
          </a:p>
        </p:txBody>
      </p:sp>
      <p:sp>
        <p:nvSpPr>
          <p:cNvPr id="5" name="Нижний колонтитул 4">
            <a:extLst>
              <a:ext uri="{FF2B5EF4-FFF2-40B4-BE49-F238E27FC236}">
                <a16:creationId xmlns:a16="http://schemas.microsoft.com/office/drawing/2014/main" id="{C3C303CA-E359-4F6F-B382-0541E32B1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147C8D1A-01FE-459D-A077-28358E9C4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DCC0E-4094-4277-B442-2F7CE54D3F2B}" type="slidenum">
              <a:rPr lang="en-US" smtClean="0"/>
              <a:t>‹#›</a:t>
            </a:fld>
            <a:endParaRPr lang="en-US"/>
          </a:p>
        </p:txBody>
      </p:sp>
    </p:spTree>
    <p:extLst>
      <p:ext uri="{BB962C8B-B14F-4D97-AF65-F5344CB8AC3E}">
        <p14:creationId xmlns:p14="http://schemas.microsoft.com/office/powerpoint/2010/main" val="852875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AF0A75-25E0-4078-8361-D088B9FB3758}"/>
              </a:ext>
            </a:extLst>
          </p:cNvPr>
          <p:cNvSpPr>
            <a:spLocks noGrp="1"/>
          </p:cNvSpPr>
          <p:nvPr>
            <p:ph type="ctrTitle"/>
          </p:nvPr>
        </p:nvSpPr>
        <p:spPr>
          <a:xfrm>
            <a:off x="172279" y="239298"/>
            <a:ext cx="8070573" cy="1165431"/>
          </a:xfrm>
          <a:effectLst>
            <a:outerShdw blurRad="50800" dist="38100" dir="5400000" algn="t" rotWithShape="0">
              <a:prstClr val="black">
                <a:alpha val="40000"/>
              </a:prstClr>
            </a:outerShdw>
          </a:effectLst>
        </p:spPr>
        <p:txBody>
          <a:bodyPr>
            <a:normAutofit/>
          </a:bodyPr>
          <a:lstStyle/>
          <a:p>
            <a:r>
              <a:rPr lang="en-US" sz="5400" b="1" dirty="0">
                <a:latin typeface="Bahnschrift Condensed" panose="020B0502040204020203" pitchFamily="34" charset="0"/>
              </a:rPr>
              <a:t>Ala-Too International University</a:t>
            </a:r>
          </a:p>
        </p:txBody>
      </p:sp>
      <p:sp>
        <p:nvSpPr>
          <p:cNvPr id="3" name="Подзаголовок 2">
            <a:extLst>
              <a:ext uri="{FF2B5EF4-FFF2-40B4-BE49-F238E27FC236}">
                <a16:creationId xmlns:a16="http://schemas.microsoft.com/office/drawing/2014/main" id="{B9C7A8F2-7109-465E-BA4A-C38DB5DBE046}"/>
              </a:ext>
            </a:extLst>
          </p:cNvPr>
          <p:cNvSpPr>
            <a:spLocks noGrp="1"/>
          </p:cNvSpPr>
          <p:nvPr>
            <p:ph type="subTitle" idx="1"/>
          </p:nvPr>
        </p:nvSpPr>
        <p:spPr>
          <a:xfrm>
            <a:off x="8494643" y="5473908"/>
            <a:ext cx="3525078" cy="1301266"/>
          </a:xfrm>
        </p:spPr>
        <p:txBody>
          <a:bodyPr>
            <a:normAutofit/>
          </a:bodyPr>
          <a:lstStyle/>
          <a:p>
            <a:pPr algn="l"/>
            <a:r>
              <a:rPr lang="en-US" sz="2800" dirty="0" err="1">
                <a:latin typeface="Bahnschrift" panose="020B0502040204020203" pitchFamily="34" charset="0"/>
              </a:rPr>
              <a:t>Baktybekova</a:t>
            </a:r>
            <a:r>
              <a:rPr lang="en-US" sz="2800" dirty="0">
                <a:latin typeface="Bahnschrift" panose="020B0502040204020203" pitchFamily="34" charset="0"/>
              </a:rPr>
              <a:t> </a:t>
            </a:r>
            <a:r>
              <a:rPr lang="en-US" sz="2800" dirty="0" err="1">
                <a:latin typeface="Bahnschrift" panose="020B0502040204020203" pitchFamily="34" charset="0"/>
              </a:rPr>
              <a:t>Bermet</a:t>
            </a:r>
            <a:r>
              <a:rPr lang="en-US" sz="2800" dirty="0">
                <a:latin typeface="Bahnschrift" panose="020B0502040204020203" pitchFamily="34" charset="0"/>
              </a:rPr>
              <a:t> </a:t>
            </a:r>
          </a:p>
          <a:p>
            <a:pPr algn="l"/>
            <a:r>
              <a:rPr lang="en-US" sz="2800" dirty="0">
                <a:latin typeface="Bahnschrift" panose="020B0502040204020203" pitchFamily="34" charset="0"/>
              </a:rPr>
              <a:t>Can </a:t>
            </a:r>
            <a:r>
              <a:rPr lang="en-US" sz="2800" dirty="0" err="1">
                <a:latin typeface="Bahnschrift" panose="020B0502040204020203" pitchFamily="34" charset="0"/>
              </a:rPr>
              <a:t>Sueda</a:t>
            </a:r>
            <a:r>
              <a:rPr lang="en-US" sz="2800" dirty="0">
                <a:latin typeface="Bahnschrift" panose="020B0502040204020203" pitchFamily="34" charset="0"/>
              </a:rPr>
              <a:t> </a:t>
            </a:r>
          </a:p>
        </p:txBody>
      </p:sp>
      <p:pic>
        <p:nvPicPr>
          <p:cNvPr id="5" name="Рисунок 4">
            <a:extLst>
              <a:ext uri="{FF2B5EF4-FFF2-40B4-BE49-F238E27FC236}">
                <a16:creationId xmlns:a16="http://schemas.microsoft.com/office/drawing/2014/main" id="{CE83445E-6C7C-415B-B36D-2B1DCA28B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219" y="239298"/>
            <a:ext cx="2133600" cy="2155151"/>
          </a:xfrm>
          <a:prstGeom prst="rect">
            <a:avLst/>
          </a:prstGeom>
        </p:spPr>
      </p:pic>
      <p:sp>
        <p:nvSpPr>
          <p:cNvPr id="6" name="TextBox 5">
            <a:extLst>
              <a:ext uri="{FF2B5EF4-FFF2-40B4-BE49-F238E27FC236}">
                <a16:creationId xmlns:a16="http://schemas.microsoft.com/office/drawing/2014/main" id="{BDB1AF53-1D63-42F2-AB7B-012D616CCB67}"/>
              </a:ext>
            </a:extLst>
          </p:cNvPr>
          <p:cNvSpPr txBox="1"/>
          <p:nvPr/>
        </p:nvSpPr>
        <p:spPr>
          <a:xfrm>
            <a:off x="2431774" y="3044279"/>
            <a:ext cx="7328452" cy="1107996"/>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sz="6600" b="1" dirty="0">
                <a:latin typeface="Bahnschrift" panose="020B0502040204020203" pitchFamily="34" charset="0"/>
              </a:rPr>
              <a:t>Pong Game </a:t>
            </a:r>
          </a:p>
        </p:txBody>
      </p:sp>
      <p:pic>
        <p:nvPicPr>
          <p:cNvPr id="8" name="Рисунок 7">
            <a:extLst>
              <a:ext uri="{FF2B5EF4-FFF2-40B4-BE49-F238E27FC236}">
                <a16:creationId xmlns:a16="http://schemas.microsoft.com/office/drawing/2014/main" id="{6FD2D3FE-ED1C-4B56-AE96-E7DB0D897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36" y="4809656"/>
            <a:ext cx="1700537" cy="1700537"/>
          </a:xfrm>
          <a:prstGeom prst="rect">
            <a:avLst/>
          </a:prstGeom>
        </p:spPr>
      </p:pic>
    </p:spTree>
    <p:extLst>
      <p:ext uri="{BB962C8B-B14F-4D97-AF65-F5344CB8AC3E}">
        <p14:creationId xmlns:p14="http://schemas.microsoft.com/office/powerpoint/2010/main" val="265411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9A3CFD-5AF6-4172-9B19-165C1FA3F0A8}"/>
              </a:ext>
            </a:extLst>
          </p:cNvPr>
          <p:cNvSpPr>
            <a:spLocks noGrp="1"/>
          </p:cNvSpPr>
          <p:nvPr>
            <p:ph type="title"/>
          </p:nvPr>
        </p:nvSpPr>
        <p:spPr>
          <a:effectLst>
            <a:outerShdw blurRad="50800" dist="38100" dir="5400000" algn="t" rotWithShape="0">
              <a:prstClr val="black">
                <a:alpha val="40000"/>
              </a:prstClr>
            </a:outerShdw>
          </a:effectLst>
        </p:spPr>
        <p:txBody>
          <a:bodyPr/>
          <a:lstStyle/>
          <a:p>
            <a:pPr algn="ctr"/>
            <a:r>
              <a:rPr lang="en-US" b="1" dirty="0">
                <a:latin typeface="Bahnschrift" panose="020B0502040204020203" pitchFamily="34" charset="0"/>
              </a:rPr>
              <a:t>What is the project about?</a:t>
            </a:r>
          </a:p>
        </p:txBody>
      </p:sp>
      <p:pic>
        <p:nvPicPr>
          <p:cNvPr id="5" name="Объект 4">
            <a:extLst>
              <a:ext uri="{FF2B5EF4-FFF2-40B4-BE49-F238E27FC236}">
                <a16:creationId xmlns:a16="http://schemas.microsoft.com/office/drawing/2014/main" id="{76887A4E-9795-4D91-AF59-BC5F1D90C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9263"/>
            <a:ext cx="3989133" cy="2242792"/>
          </a:xfrm>
        </p:spPr>
      </p:pic>
      <p:pic>
        <p:nvPicPr>
          <p:cNvPr id="9" name="Рисунок 8">
            <a:extLst>
              <a:ext uri="{FF2B5EF4-FFF2-40B4-BE49-F238E27FC236}">
                <a16:creationId xmlns:a16="http://schemas.microsoft.com/office/drawing/2014/main" id="{D6BB4385-7E45-4C68-A3BD-60D3C17BF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666" y="4250082"/>
            <a:ext cx="3989134" cy="2242793"/>
          </a:xfrm>
          <a:prstGeom prst="rect">
            <a:avLst/>
          </a:prstGeom>
        </p:spPr>
      </p:pic>
      <p:sp>
        <p:nvSpPr>
          <p:cNvPr id="10" name="TextBox 9">
            <a:extLst>
              <a:ext uri="{FF2B5EF4-FFF2-40B4-BE49-F238E27FC236}">
                <a16:creationId xmlns:a16="http://schemas.microsoft.com/office/drawing/2014/main" id="{440848D8-FEF0-47DD-874A-CEC5AFAEB2AD}"/>
              </a:ext>
            </a:extLst>
          </p:cNvPr>
          <p:cNvSpPr txBox="1"/>
          <p:nvPr/>
        </p:nvSpPr>
        <p:spPr>
          <a:xfrm>
            <a:off x="5638800" y="2975113"/>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C2FF9042-C489-4C70-9A81-101F77DB9580}"/>
              </a:ext>
            </a:extLst>
          </p:cNvPr>
          <p:cNvSpPr txBox="1"/>
          <p:nvPr/>
        </p:nvSpPr>
        <p:spPr>
          <a:xfrm>
            <a:off x="5113797" y="1889263"/>
            <a:ext cx="6240003" cy="2246769"/>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000" dirty="0">
                <a:latin typeface="Bahnschrift" panose="020B0502040204020203" pitchFamily="34" charset="0"/>
              </a:rPr>
              <a:t>Pong is a simple sports table tennis simulator. A small square that replaces a ping-pong ball moves across the screen. If it hits the perimeter of the playing field, then its trajectory changes. If the ball is hit by the player's racket, then its movement additionally depends on the speed and direction of the racket.</a:t>
            </a:r>
          </a:p>
        </p:txBody>
      </p:sp>
      <p:pic>
        <p:nvPicPr>
          <p:cNvPr id="12" name="Рисунок 11">
            <a:extLst>
              <a:ext uri="{FF2B5EF4-FFF2-40B4-BE49-F238E27FC236}">
                <a16:creationId xmlns:a16="http://schemas.microsoft.com/office/drawing/2014/main" id="{E2D02244-2D85-4AE7-89A9-C07121E74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31" y="5157463"/>
            <a:ext cx="1700537" cy="1700537"/>
          </a:xfrm>
          <a:prstGeom prst="rect">
            <a:avLst/>
          </a:prstGeom>
        </p:spPr>
      </p:pic>
    </p:spTree>
    <p:extLst>
      <p:ext uri="{BB962C8B-B14F-4D97-AF65-F5344CB8AC3E}">
        <p14:creationId xmlns:p14="http://schemas.microsoft.com/office/powerpoint/2010/main" val="381491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6ABDBE-8BFF-4966-960A-E2FB7C53BCA9}"/>
              </a:ext>
            </a:extLst>
          </p:cNvPr>
          <p:cNvSpPr>
            <a:spLocks noGrp="1"/>
          </p:cNvSpPr>
          <p:nvPr>
            <p:ph type="title"/>
          </p:nvPr>
        </p:nvSpPr>
        <p:spPr>
          <a:effectLst>
            <a:outerShdw blurRad="50800" dist="38100" dir="5400000" algn="t" rotWithShape="0">
              <a:prstClr val="black">
                <a:alpha val="40000"/>
              </a:prstClr>
            </a:outerShdw>
          </a:effectLst>
        </p:spPr>
        <p:txBody>
          <a:bodyPr>
            <a:normAutofit/>
          </a:bodyPr>
          <a:lstStyle/>
          <a:p>
            <a:pPr algn="ctr"/>
            <a:r>
              <a:rPr lang="en-US" b="1" dirty="0">
                <a:latin typeface="Bahnschrift" panose="020B0502040204020203" pitchFamily="34" charset="0"/>
              </a:rPr>
              <a:t>The libraries we used</a:t>
            </a:r>
          </a:p>
        </p:txBody>
      </p:sp>
      <p:pic>
        <p:nvPicPr>
          <p:cNvPr id="5" name="Объект 4">
            <a:extLst>
              <a:ext uri="{FF2B5EF4-FFF2-40B4-BE49-F238E27FC236}">
                <a16:creationId xmlns:a16="http://schemas.microsoft.com/office/drawing/2014/main" id="{6553590A-C7FB-4079-871B-F271A02549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7928" y="1997903"/>
            <a:ext cx="4015872" cy="3563132"/>
          </a:xfrm>
        </p:spPr>
      </p:pic>
      <p:sp>
        <p:nvSpPr>
          <p:cNvPr id="6" name="TextBox 5">
            <a:extLst>
              <a:ext uri="{FF2B5EF4-FFF2-40B4-BE49-F238E27FC236}">
                <a16:creationId xmlns:a16="http://schemas.microsoft.com/office/drawing/2014/main" id="{ECE0FBA1-EAA6-4075-A8E8-A1B8E36BE0C5}"/>
              </a:ext>
            </a:extLst>
          </p:cNvPr>
          <p:cNvSpPr txBox="1"/>
          <p:nvPr/>
        </p:nvSpPr>
        <p:spPr>
          <a:xfrm>
            <a:off x="5638800" y="2975113"/>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99DC3282-0242-4ECD-B2AD-4737F166E9B0}"/>
              </a:ext>
            </a:extLst>
          </p:cNvPr>
          <p:cNvSpPr txBox="1"/>
          <p:nvPr/>
        </p:nvSpPr>
        <p:spPr>
          <a:xfrm>
            <a:off x="838200" y="2279374"/>
            <a:ext cx="6291470" cy="230832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400" dirty="0">
                <a:latin typeface="Bahnschrift" panose="020B0502040204020203" pitchFamily="34" charset="0"/>
              </a:rPr>
              <a:t>The turtle module is an extended reimplementation of the same-named module from the Python standard distribution up to version Python 2.5. It tries to keep the merits of the old turtle module and to be (nearly) 100% compatible with it</a:t>
            </a:r>
            <a:r>
              <a:rPr lang="en-US" dirty="0">
                <a:latin typeface="Bahnschrift" panose="020B0502040204020203" pitchFamily="34" charset="0"/>
              </a:rPr>
              <a:t>.</a:t>
            </a:r>
          </a:p>
        </p:txBody>
      </p:sp>
      <p:pic>
        <p:nvPicPr>
          <p:cNvPr id="10" name="Рисунок 9">
            <a:extLst>
              <a:ext uri="{FF2B5EF4-FFF2-40B4-BE49-F238E27FC236}">
                <a16:creationId xmlns:a16="http://schemas.microsoft.com/office/drawing/2014/main" id="{834443A3-EA6C-48A7-ABE9-6A2211864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31" y="5157463"/>
            <a:ext cx="1700537" cy="1700537"/>
          </a:xfrm>
          <a:prstGeom prst="rect">
            <a:avLst/>
          </a:prstGeom>
        </p:spPr>
      </p:pic>
    </p:spTree>
    <p:extLst>
      <p:ext uri="{BB962C8B-B14F-4D97-AF65-F5344CB8AC3E}">
        <p14:creationId xmlns:p14="http://schemas.microsoft.com/office/powerpoint/2010/main" val="201138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6FDB54-CDD0-4143-95C3-1B4FE1498219}"/>
              </a:ext>
            </a:extLst>
          </p:cNvPr>
          <p:cNvSpPr>
            <a:spLocks noGrp="1"/>
          </p:cNvSpPr>
          <p:nvPr>
            <p:ph type="title"/>
          </p:nvPr>
        </p:nvSpPr>
        <p:spPr>
          <a:effectLst>
            <a:outerShdw blurRad="50800" dist="38100" dir="5400000" algn="t" rotWithShape="0">
              <a:prstClr val="black">
                <a:alpha val="40000"/>
              </a:prstClr>
            </a:outerShdw>
          </a:effectLst>
        </p:spPr>
        <p:txBody>
          <a:bodyPr>
            <a:normAutofit/>
          </a:bodyPr>
          <a:lstStyle/>
          <a:p>
            <a:pPr algn="ctr"/>
            <a:r>
              <a:rPr lang="en-US" sz="4800" dirty="0">
                <a:latin typeface="Bahnschrift" panose="020B0502040204020203" pitchFamily="34" charset="0"/>
              </a:rPr>
              <a:t>Thanks for attention</a:t>
            </a:r>
            <a:r>
              <a:rPr lang="ru-RU" sz="4800" dirty="0">
                <a:latin typeface="Bahnschrift" panose="020B0502040204020203" pitchFamily="34" charset="0"/>
              </a:rPr>
              <a:t>!</a:t>
            </a:r>
            <a:endParaRPr lang="en-US" sz="4800" dirty="0">
              <a:latin typeface="Bahnschrift" panose="020B0502040204020203" pitchFamily="34" charset="0"/>
            </a:endParaRPr>
          </a:p>
        </p:txBody>
      </p:sp>
      <p:pic>
        <p:nvPicPr>
          <p:cNvPr id="5" name="Объект 4">
            <a:extLst>
              <a:ext uri="{FF2B5EF4-FFF2-40B4-BE49-F238E27FC236}">
                <a16:creationId xmlns:a16="http://schemas.microsoft.com/office/drawing/2014/main" id="{EB505FDB-BA52-4AB6-B730-26FF17A91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081" y="1773561"/>
            <a:ext cx="6859837" cy="4719314"/>
          </a:xfrm>
        </p:spPr>
      </p:pic>
    </p:spTree>
    <p:extLst>
      <p:ext uri="{BB962C8B-B14F-4D97-AF65-F5344CB8AC3E}">
        <p14:creationId xmlns:p14="http://schemas.microsoft.com/office/powerpoint/2010/main" val="278961499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84A3B7C4CFCE424B807D58FEE0326378" ma:contentTypeVersion="11" ma:contentTypeDescription="Создание документа." ma:contentTypeScope="" ma:versionID="175653d464bde91f89e8b70a2092b6de">
  <xsd:schema xmlns:xsd="http://www.w3.org/2001/XMLSchema" xmlns:xs="http://www.w3.org/2001/XMLSchema" xmlns:p="http://schemas.microsoft.com/office/2006/metadata/properties" xmlns:ns3="02fd7e8d-e758-481d-a5c3-18c9cdb0659e" xmlns:ns4="f148833a-a940-4a16-8016-1a9bd9ec556f" targetNamespace="http://schemas.microsoft.com/office/2006/metadata/properties" ma:root="true" ma:fieldsID="da092ba7d6fb8a3d0dd6b2a9f78161ae" ns3:_="" ns4:_="">
    <xsd:import namespace="02fd7e8d-e758-481d-a5c3-18c9cdb0659e"/>
    <xsd:import namespace="f148833a-a940-4a16-8016-1a9bd9ec556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fd7e8d-e758-481d-a5c3-18c9cdb065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48833a-a940-4a16-8016-1a9bd9ec556f" elementFormDefault="qualified">
    <xsd:import namespace="http://schemas.microsoft.com/office/2006/documentManagement/types"/>
    <xsd:import namespace="http://schemas.microsoft.com/office/infopath/2007/PartnerControls"/>
    <xsd:element name="SharedWithUsers" ma:index="13"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Совместно с подробностями" ma:internalName="SharedWithDetails" ma:readOnly="true">
      <xsd:simpleType>
        <xsd:restriction base="dms:Note">
          <xsd:maxLength value="255"/>
        </xsd:restriction>
      </xsd:simpleType>
    </xsd:element>
    <xsd:element name="SharingHintHash" ma:index="15" nillable="true" ma:displayName="Хэш подсказки о совместном доступе"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FB276E-5617-4C12-B10E-6E6B2003B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fd7e8d-e758-481d-a5c3-18c9cdb0659e"/>
    <ds:schemaRef ds:uri="f148833a-a940-4a16-8016-1a9bd9ec55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944918-23BA-4D48-862F-6E99DE986010}">
  <ds:schemaRefs>
    <ds:schemaRef ds:uri="http://schemas.microsoft.com/sharepoint/v3/contenttype/forms"/>
  </ds:schemaRefs>
</ds:datastoreItem>
</file>

<file path=customXml/itemProps3.xml><?xml version="1.0" encoding="utf-8"?>
<ds:datastoreItem xmlns:ds="http://schemas.openxmlformats.org/officeDocument/2006/customXml" ds:itemID="{BED5AB7F-3AAF-4D4B-B097-D01005A52FF0}">
  <ds:schemaRefs>
    <ds:schemaRef ds:uri="02fd7e8d-e758-481d-a5c3-18c9cdb0659e"/>
    <ds:schemaRef ds:uri="http://purl.org/dc/elements/1.1/"/>
    <ds:schemaRef ds:uri="http://purl.org/dc/terms/"/>
    <ds:schemaRef ds:uri="f148833a-a940-4a16-8016-1a9bd9ec556f"/>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43</TotalTime>
  <Words>129</Words>
  <Application>Microsoft Office PowerPoint</Application>
  <PresentationFormat>Широкоэкранный</PresentationFormat>
  <Paragraphs>9</Paragraphs>
  <Slides>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vt:i4>
      </vt:variant>
    </vt:vector>
  </HeadingPairs>
  <TitlesOfParts>
    <vt:vector size="10" baseType="lpstr">
      <vt:lpstr>Arial</vt:lpstr>
      <vt:lpstr>Bahnschrift</vt:lpstr>
      <vt:lpstr>Bahnschrift Condensed</vt:lpstr>
      <vt:lpstr>Calibri</vt:lpstr>
      <vt:lpstr>Calibri Light</vt:lpstr>
      <vt:lpstr>Тема Office</vt:lpstr>
      <vt:lpstr>Ala-Too International University</vt:lpstr>
      <vt:lpstr>What is the project about?</vt:lpstr>
      <vt:lpstr>The libraries we used</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Ala-Too International University</dc:title>
  <dc:creator>Бактыбекова Бермет</dc:creator>
  <cp:lastModifiedBy>Бактыбекова Бермет</cp:lastModifiedBy>
  <cp:revision>5</cp:revision>
  <dcterms:created xsi:type="dcterms:W3CDTF">2020-12-20T16:45:12Z</dcterms:created>
  <dcterms:modified xsi:type="dcterms:W3CDTF">2020-12-20T17:28:32Z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0x01010084A3B7C4CFCE424B807D58FEE0326378</vt:lpwstr>
  </property>
</Properties>
</file>