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466fab67-95ba-4d73-8442-9dbaabdda7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5326e68d-2caa-4b6f-9972-ea498dcc58d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16fc2176-6aa3-4fd0-8f1a-66bbbb1504f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fef60650-dc02-429a-ad21-3777c3ac135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23e4932e-436f-4708-a712-7907c2e4d68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bc7e58f-c0b6-492a-938d-e5e4b435727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9a957b40-f0e7-454e-b91b-7c872e7863f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3e4967c8-2183-4bdd-b8f5-404615aa94d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5ab58925-b829-4a31-8203-fa1016430e7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27f12ff4-96b0-4e78-91dc-a76b88ff35f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32ed3133-0135-4b89-b0ae-89c1ab97586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9f98cb77-af16-4265-bc87-023fa52d3a7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f5d4cd2-60f2-4b0d-9d90-b0fb1a83ae7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