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c638e4af-ea95-40fd-a63c-443a08daf4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9309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2c5d77c0-013f-4dc5-b2fc-106c9b09ba5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9309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88dd3bdc-5529-4ef2-9eb2-a13d6d92476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93096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84c1b756-8622-4c9c-8760-2ff9fdbb6a4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93096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8f11d951-7d90-4d3b-89a0-f91f84849abf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1293096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