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c753b1e8-68a1-4cf7-9b05-e2ff57cea0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b5ffadbc-835a-48e2-9c92-a1bdfc507ea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72a786e5-4582-41df-a18e-bdca459c5b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1091f264-a0ca-44c1-b082-3c96a93d3b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0dc9b05-ea0d-41c1-8cfb-1531a6ead3f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16981d46-1871-4f9a-9ada-f5f8c6ed35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2115d675-c083-4dba-93a3-71654169753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a06e3ab3-ff66-4af8-9b75-c0b159f4ab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fdb0fbb0-9bf2-4e9a-9337-c7f3fd0abbb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4e8f2524-bde1-4a57-a780-2a395c016e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a1815d40-dac7-4573-bc7d-03d4adeef43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53fd60b8-b5c1-4214-afbd-5c7a8d9c75c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a041c14-5bbc-48ba-accb-6e61ecace4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