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3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4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86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8924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1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51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1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57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3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6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2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2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0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1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1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5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12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  <p:sldLayoutId id="214748400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499" y="979714"/>
            <a:ext cx="6620968" cy="1828800"/>
          </a:xfrm>
        </p:spPr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Aircraft Safety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3062" y="3571562"/>
            <a:ext cx="5618515" cy="977621"/>
          </a:xfrm>
        </p:spPr>
        <p:txBody>
          <a:bodyPr/>
          <a:lstStyle/>
          <a:p>
            <a:r>
              <a:rPr dirty="0"/>
              <a:t>Data-Driven Insights for Safer Aircraft Investments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project analyzes aircraft accident data to provide insights into the safest aircraft to invest in. We explore accident trends, manufacturer risks, and survival rates.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can historical accident data help identify safer aircraft for investment and operation?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Filtered data for years after 2000 to focus on modern aircraft.</a:t>
            </a:r>
          </a:p>
          <a:p>
            <a:r>
              <a:rPr dirty="0"/>
              <a:t>Grouped accidents by manufacturer and severity.</a:t>
            </a:r>
          </a:p>
          <a:p>
            <a:r>
              <a:rPr dirty="0"/>
              <a:t> Calculated survival rates to assess safety.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Trend of Aircraft Accidents Over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199"/>
            <a:ext cx="7635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8D490-486B-5DA5-5CCB-CC334077E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90" y="2002970"/>
            <a:ext cx="6927624" cy="43434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915" y="249349"/>
            <a:ext cx="7794170" cy="828337"/>
          </a:xfrm>
        </p:spPr>
        <p:txBody>
          <a:bodyPr>
            <a:normAutofit fontScale="90000"/>
          </a:bodyPr>
          <a:lstStyle/>
          <a:p>
            <a:pPr algn="ctr"/>
            <a:r>
              <a:rPr dirty="0"/>
              <a:t>Top Aircraft Manufacturers by Accidents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FD920-7335-9BA9-8DBA-C572B914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5" y="1262744"/>
            <a:ext cx="7696200" cy="51281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Survival Rates of Aircraft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A2648-7999-1639-C761-6ED65C9B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22" y="1920797"/>
            <a:ext cx="7880755" cy="44038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Prioritize aircraft with high survival rates.</a:t>
            </a:r>
          </a:p>
          <a:p>
            <a:r>
              <a:t>- Invest in newer aircraft models with better safety features.</a:t>
            </a:r>
          </a:p>
          <a:p>
            <a:r>
              <a:t>- Conduct further safety evaluations before purchasing.</a:t>
            </a:r>
          </a:p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130</TotalTime>
  <Words>130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Aircraft Safety Analysis</vt:lpstr>
      <vt:lpstr>Overview</vt:lpstr>
      <vt:lpstr>Business Question</vt:lpstr>
      <vt:lpstr>Data Processing</vt:lpstr>
      <vt:lpstr>Trend of Aircraft Accidents Over Time</vt:lpstr>
      <vt:lpstr>Top Aircraft Manufacturers by Accidents</vt:lpstr>
      <vt:lpstr>Survival Rates of Aircraft Models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Bembino</dc:creator>
  <cp:keywords/>
  <dc:description>generated using python-pptx</dc:description>
  <cp:lastModifiedBy>Denis Kipkemoi</cp:lastModifiedBy>
  <cp:revision>2</cp:revision>
  <dcterms:created xsi:type="dcterms:W3CDTF">2013-01-27T09:14:16Z</dcterms:created>
  <dcterms:modified xsi:type="dcterms:W3CDTF">2025-03-27T14:33:51Z</dcterms:modified>
  <cp:category/>
</cp:coreProperties>
</file>