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90DB8-A0A0-4F21-B84C-E88C90D243EE}" v="3" dt="2019-03-30T10:28:37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BB34-F3F5-4386-8480-91099F698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5B51E-3266-4A97-8785-B03983822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6B03E-D6A1-4CB0-ABDC-9053616D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5642E-4D94-46FE-A66B-0257431D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EC3D4-3AE8-4BD8-8F76-8D6D40B6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1EEEA-26D9-4B92-B90F-94329711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DD103-1C6D-4807-99D9-F763BD96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7D687-B23D-4C69-8CBA-204D57AC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26C2A-2E64-4342-8912-B610B060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680D7-357B-4917-B16D-15AFEB71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A61F25-1D7D-4A41-A995-0ED6A5857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55F1D-CEC1-4B86-AEE1-862E5FA04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A1A69-24CA-4418-A701-CFD4BD2C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B84AF-CBFB-46AF-BE46-99A3B32A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312E8-02AD-495A-94D7-FDFE6718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0D4D9-72BA-4FD6-A8F4-6654E6FD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188AF-3534-4BAC-B31A-5C84FAC0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76FF5-7537-4AA1-8A60-EE061316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21161-7A85-4A49-BA93-727BB88E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EA407-CFD2-4515-9D00-470C7A18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0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4BFBB-CF3A-461C-AE11-46E8FCFF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DFE67-A940-45AD-904C-EBD12041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462C3-CEF1-46E3-8125-B964C6A9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803B1-A88F-404A-A502-9BEEC80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ADEE3-5CF3-4D0F-88FC-203B06E6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581DC-C91F-44E6-B7FE-E34D6D8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6FE0A-8219-4136-ABAF-3F93F758F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611F6-8847-4336-863E-24931FBD0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B056DA-DFF3-4FA9-A20E-8AC988A1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6E561-D423-4EA3-B678-9685D69D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6EA78-2B04-46D3-A313-BF3F9A1E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2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2DA1-6BF8-4C08-BEEB-8FE47379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87F86-E47D-4617-ACC9-07443AB7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1B788-9589-4D9A-B454-1B37E78A0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4DD7A-5894-4325-B346-27E48C35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BC7615-0839-46FF-AA6C-05115F20A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CD4731-B97D-46DE-A4B4-17C2D882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9D05A-02D1-4997-9484-55503763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B5539C-BBCA-4105-B9E5-DFED2C01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6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4A799-8A65-403C-9722-B40FA3FB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E01117-AD6E-4A7C-A776-D682872F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AE319A-D7CA-4970-B7EC-D9D1911F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74CC1-D156-483E-8E52-BC0B10E5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9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394AA5-8473-4490-AC61-273A5FA8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245681-3B92-4F40-98C0-E89F11AD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3DB32-6D80-4B13-882A-7CB0610A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6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4735-3A3E-4897-96AE-AC4D0A47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3885C-3012-4C1A-9B7C-F90CB2D4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711D64-E819-46A5-B497-5819F9AD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F52D4-A295-4AE7-9002-33BBEB7A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CC6DB-4B4A-48B8-A70B-5CC8B90B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94050-BCAD-4FC8-AA74-612355E3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4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A97D9-8B53-4598-A287-A6C3563E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059F4-1499-4D49-9742-58167E834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BA23A8-9C7B-4FC2-938B-FA6E0D930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15472-3E07-4298-A7C6-95837987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22776-CBD4-4FB4-9C97-4E2D8908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A8B6D-1D9E-467C-8C10-0030476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46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B0F65-951E-4444-B376-8B77FA2F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AAC08-3C88-413A-9EA3-D938BBE8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80A8F-D84D-4C8E-B333-DF6E07E08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0E6E0-64DA-4E10-9D40-DD4CF4FAD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FD1C6-A71A-4613-BC2C-BFCB0ADF9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CF225-0FD5-4BFB-9ED7-5D6F0C662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Mongolian Baiti" panose="03000500000000000000" pitchFamily="66" charset="0"/>
                <a:cs typeface="Mongolian Baiti" panose="03000500000000000000" pitchFamily="66" charset="0"/>
              </a:rPr>
              <a:t>TIMBER-V: Tag-Isolated Memory Bringing Fine-grained Enclaves to RISC-V</a:t>
            </a:r>
            <a:endParaRPr lang="zh-CN" altLang="en-US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9B4F4-E676-4BED-8F55-2B95B597B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0" y="3783013"/>
            <a:ext cx="7400925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Samuel Weiser		Mario Werner</a:t>
            </a: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Ferdinand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Brassery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Maja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Malenko</a:t>
            </a:r>
            <a:endParaRPr lang="en-US" altLang="zh-CN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Stefan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Mangard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	Ahmad-Reza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Sadeghiy</a:t>
            </a:r>
            <a:endParaRPr lang="zh-CN" altLang="en-US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7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EDBD-79FD-45D0-AC2D-A7D67795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</a:rPr>
              <a:t>First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466CE-6880-4B1A-A1E4-A2E467DF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85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8F694-7F34-4F8D-930F-C0363E5F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Second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6BDC8-E85B-4BC9-941B-68ED0C2C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79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78C9A-12A0-43E3-95A6-44096C6A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1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Mongolian Baiti</vt:lpstr>
      <vt:lpstr>Office 主题​​</vt:lpstr>
      <vt:lpstr>TIMBER-V: Tag-Isolated Memory Bringing Fine-grained Enclaves to RISC-V</vt:lpstr>
      <vt:lpstr>First</vt:lpstr>
      <vt:lpstr>Second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TIMBER-V: Tag-Isolated Memory Bringing Fine-grained Enclaves to RISC-V</dc:title>
  <dc:creator>0308 Phantom</dc:creator>
  <cp:lastModifiedBy>Keith Lin</cp:lastModifiedBy>
  <cp:revision>3</cp:revision>
  <dcterms:created xsi:type="dcterms:W3CDTF">2019-03-30T07:33:03Z</dcterms:created>
  <dcterms:modified xsi:type="dcterms:W3CDTF">2019-03-30T10:42:28Z</dcterms:modified>
</cp:coreProperties>
</file>