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90DB8-A0A0-4F21-B84C-E88C90D243EE}" v="3" dt="2019-03-30T10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308 Phantom" userId="d189c7b077a883f0" providerId="LiveId" clId="{CCB372FA-C8CD-4060-9A70-83504401E0E3}"/>
    <pc:docChg chg="undo custSel addSld modSld">
      <pc:chgData name="0308 Phantom" userId="d189c7b077a883f0" providerId="LiveId" clId="{CCB372FA-C8CD-4060-9A70-83504401E0E3}" dt="2019-03-30T12:14:30.127" v="526" actId="1076"/>
      <pc:docMkLst>
        <pc:docMk/>
      </pc:docMkLst>
      <pc:sldChg chg="modSp">
        <pc:chgData name="0308 Phantom" userId="d189c7b077a883f0" providerId="LiveId" clId="{CCB372FA-C8CD-4060-9A70-83504401E0E3}" dt="2019-03-30T11:20:40.555" v="35" actId="20577"/>
        <pc:sldMkLst>
          <pc:docMk/>
          <pc:sldMk cId="1335850902" sldId="257"/>
        </pc:sldMkLst>
        <pc:spChg chg="mod">
          <ac:chgData name="0308 Phantom" userId="d189c7b077a883f0" providerId="LiveId" clId="{CCB372FA-C8CD-4060-9A70-83504401E0E3}" dt="2019-03-30T11:20:40.555" v="35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">
        <pc:chgData name="0308 Phantom" userId="d189c7b077a883f0" providerId="LiveId" clId="{CCB372FA-C8CD-4060-9A70-83504401E0E3}" dt="2019-03-30T11:51:07.376" v="456" actId="1076"/>
        <pc:sldMkLst>
          <pc:docMk/>
          <pc:sldMk cId="2194792377" sldId="258"/>
        </pc:sldMkLst>
        <pc:spChg chg="add del mod">
          <ac:chgData name="0308 Phantom" userId="d189c7b077a883f0" providerId="LiveId" clId="{CCB372FA-C8CD-4060-9A70-83504401E0E3}" dt="2019-03-30T11:19:26.043" v="1" actId="11529"/>
          <ac:spMkLst>
            <pc:docMk/>
            <pc:sldMk cId="2194792377" sldId="258"/>
            <ac:spMk id="2" creationId="{D219BFB0-B4AD-4664-8A77-5CF6BCCBD27F}"/>
          </ac:spMkLst>
        </pc:spChg>
        <pc:spChg chg="add 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3" creationId="{B3025546-DE5E-4A37-8338-C9DA955E2C39}"/>
          </ac:spMkLst>
        </pc:spChg>
        <pc:spChg chg="mod">
          <ac:chgData name="0308 Phantom" userId="d189c7b077a883f0" providerId="LiveId" clId="{CCB372FA-C8CD-4060-9A70-83504401E0E3}" dt="2019-03-30T11:33:00.385" v="314" actId="1076"/>
          <ac:spMkLst>
            <pc:docMk/>
            <pc:sldMk cId="2194792377" sldId="258"/>
            <ac:spMk id="4" creationId="{D987FEA8-A4A3-43C4-911D-4533CFF13574}"/>
          </ac:spMkLst>
        </pc:spChg>
        <pc:spChg chg="mod">
          <ac:chgData name="0308 Phantom" userId="d189c7b077a883f0" providerId="LiveId" clId="{CCB372FA-C8CD-4060-9A70-83504401E0E3}" dt="2019-03-30T11:35:12.402" v="326" actId="14100"/>
          <ac:spMkLst>
            <pc:docMk/>
            <pc:sldMk cId="2194792377" sldId="258"/>
            <ac:spMk id="5" creationId="{1930E1DC-E711-4C0C-A966-6923D29141DA}"/>
          </ac:spMkLst>
        </pc:spChg>
        <pc:spChg chg="mod">
          <ac:chgData name="0308 Phantom" userId="d189c7b077a883f0" providerId="LiveId" clId="{CCB372FA-C8CD-4060-9A70-83504401E0E3}" dt="2019-03-30T11:35:05.337" v="323" actId="1076"/>
          <ac:spMkLst>
            <pc:docMk/>
            <pc:sldMk cId="2194792377" sldId="258"/>
            <ac:spMk id="6" creationId="{611EE75B-7015-41E7-AF82-A207B52C80C0}"/>
          </ac:spMkLst>
        </pc:spChg>
        <pc:spChg chg="mod">
          <ac:chgData name="0308 Phantom" userId="d189c7b077a883f0" providerId="LiveId" clId="{CCB372FA-C8CD-4060-9A70-83504401E0E3}" dt="2019-03-30T11:48:58.497" v="439" actId="1076"/>
          <ac:spMkLst>
            <pc:docMk/>
            <pc:sldMk cId="2194792377" sldId="258"/>
            <ac:spMk id="7" creationId="{190FB00E-B36D-4834-AECF-DEAC74272CC9}"/>
          </ac:spMkLst>
        </pc:spChg>
        <pc:spChg chg="add mod">
          <ac:chgData name="0308 Phantom" userId="d189c7b077a883f0" providerId="LiveId" clId="{CCB372FA-C8CD-4060-9A70-83504401E0E3}" dt="2019-03-30T11:46:35.816" v="410" actId="14100"/>
          <ac:spMkLst>
            <pc:docMk/>
            <pc:sldMk cId="2194792377" sldId="258"/>
            <ac:spMk id="8" creationId="{427CFD1E-EF76-407E-A643-90804EDC230D}"/>
          </ac:spMkLst>
        </pc:spChg>
        <pc:spChg chg="add mod">
          <ac:chgData name="0308 Phantom" userId="d189c7b077a883f0" providerId="LiveId" clId="{CCB372FA-C8CD-4060-9A70-83504401E0E3}" dt="2019-03-30T11:46:30.217" v="408" actId="1076"/>
          <ac:spMkLst>
            <pc:docMk/>
            <pc:sldMk cId="2194792377" sldId="258"/>
            <ac:spMk id="9" creationId="{72063762-0460-4A5A-9D9C-EDFCEE9B33A5}"/>
          </ac:spMkLst>
        </pc:spChg>
        <pc:spChg chg="add mod">
          <ac:chgData name="0308 Phantom" userId="d189c7b077a883f0" providerId="LiveId" clId="{CCB372FA-C8CD-4060-9A70-83504401E0E3}" dt="2019-03-30T11:46:39.433" v="411" actId="1076"/>
          <ac:spMkLst>
            <pc:docMk/>
            <pc:sldMk cId="2194792377" sldId="258"/>
            <ac:spMk id="10" creationId="{E9D3E8BA-BDC9-4BBA-8D62-9E7BC0C8A7DF}"/>
          </ac:spMkLst>
        </pc:spChg>
        <pc:spChg chg="add mod">
          <ac:chgData name="0308 Phantom" userId="d189c7b077a883f0" providerId="LiveId" clId="{CCB372FA-C8CD-4060-9A70-83504401E0E3}" dt="2019-03-30T11:46:27.537" v="407" actId="1076"/>
          <ac:spMkLst>
            <pc:docMk/>
            <pc:sldMk cId="2194792377" sldId="258"/>
            <ac:spMk id="11" creationId="{AF805E00-5A50-4960-AF47-4249F6E75D5A}"/>
          </ac:spMkLst>
        </pc:spChg>
        <pc:spChg chg="add mod">
          <ac:chgData name="0308 Phantom" userId="d189c7b077a883f0" providerId="LiveId" clId="{CCB372FA-C8CD-4060-9A70-83504401E0E3}" dt="2019-03-30T11:49:51.817" v="443" actId="1076"/>
          <ac:spMkLst>
            <pc:docMk/>
            <pc:sldMk cId="2194792377" sldId="258"/>
            <ac:spMk id="12" creationId="{C0A84DB8-4D11-4745-833E-1D2D42037304}"/>
          </ac:spMkLst>
        </pc:spChg>
        <pc:spChg chg="add del mod">
          <ac:chgData name="0308 Phantom" userId="d189c7b077a883f0" providerId="LiveId" clId="{CCB372FA-C8CD-4060-9A70-83504401E0E3}" dt="2019-03-30T11:45:38.551" v="404" actId="478"/>
          <ac:spMkLst>
            <pc:docMk/>
            <pc:sldMk cId="2194792377" sldId="258"/>
            <ac:spMk id="13" creationId="{0793EF96-E684-47FE-A2B5-5825F2CA9B27}"/>
          </ac:spMkLst>
        </pc:spChg>
        <pc:spChg chg="add mod">
          <ac:chgData name="0308 Phantom" userId="d189c7b077a883f0" providerId="LiveId" clId="{CCB372FA-C8CD-4060-9A70-83504401E0E3}" dt="2019-03-30T11:49:47.321" v="442" actId="1076"/>
          <ac:spMkLst>
            <pc:docMk/>
            <pc:sldMk cId="2194792377" sldId="258"/>
            <ac:spMk id="14" creationId="{03C27009-A4FF-4C45-B584-590C04C69C26}"/>
          </ac:spMkLst>
        </pc:spChg>
        <pc:spChg chg="add mod">
          <ac:chgData name="0308 Phantom" userId="d189c7b077a883f0" providerId="LiveId" clId="{CCB372FA-C8CD-4060-9A70-83504401E0E3}" dt="2019-03-30T11:51:07.376" v="456" actId="1076"/>
          <ac:spMkLst>
            <pc:docMk/>
            <pc:sldMk cId="2194792377" sldId="258"/>
            <ac:spMk id="15" creationId="{F7701357-E370-4B5C-BB4A-64D6DBC48F41}"/>
          </ac:spMkLst>
        </pc:spChg>
        <pc:spChg chg="add mod">
          <ac:chgData name="0308 Phantom" userId="d189c7b077a883f0" providerId="LiveId" clId="{CCB372FA-C8CD-4060-9A70-83504401E0E3}" dt="2019-03-30T11:50:55.977" v="449" actId="1076"/>
          <ac:spMkLst>
            <pc:docMk/>
            <pc:sldMk cId="2194792377" sldId="258"/>
            <ac:spMk id="16" creationId="{AD91E28A-BA31-4092-B897-8B1F81337DCE}"/>
          </ac:spMkLst>
        </pc:spChg>
      </pc:sldChg>
      <pc:sldChg chg="addSp delSp modSp">
        <pc:chgData name="0308 Phantom" userId="d189c7b077a883f0" providerId="LiveId" clId="{CCB372FA-C8CD-4060-9A70-83504401E0E3}" dt="2019-03-30T12:14:30.127" v="526" actId="1076"/>
        <pc:sldMkLst>
          <pc:docMk/>
          <pc:sldMk cId="728413835" sldId="259"/>
        </pc:sldMkLst>
        <pc:spChg chg="mod">
          <ac:chgData name="0308 Phantom" userId="d189c7b077a883f0" providerId="LiveId" clId="{CCB372FA-C8CD-4060-9A70-83504401E0E3}" dt="2019-03-30T11:50:00.401" v="445" actId="20577"/>
          <ac:spMkLst>
            <pc:docMk/>
            <pc:sldMk cId="728413835" sldId="259"/>
            <ac:spMk id="2" creationId="{FC1D2328-43F7-4648-A5E2-85580602E5DA}"/>
          </ac:spMkLst>
        </pc:spChg>
        <pc:spChg chg="del mod">
          <ac:chgData name="0308 Phantom" userId="d189c7b077a883f0" providerId="LiveId" clId="{CCB372FA-C8CD-4060-9A70-83504401E0E3}" dt="2019-03-30T11:54:21.372" v="457"/>
          <ac:spMkLst>
            <pc:docMk/>
            <pc:sldMk cId="728413835" sldId="259"/>
            <ac:spMk id="3" creationId="{12978C9A-12A0-43E3-95A6-44096C6AC602}"/>
          </ac:spMkLst>
        </pc:spChg>
        <pc:spChg chg="add del mod">
          <ac:chgData name="0308 Phantom" userId="d189c7b077a883f0" providerId="LiveId" clId="{CCB372FA-C8CD-4060-9A70-83504401E0E3}" dt="2019-03-30T12:00:20.939" v="467" actId="478"/>
          <ac:spMkLst>
            <pc:docMk/>
            <pc:sldMk cId="728413835" sldId="259"/>
            <ac:spMk id="6" creationId="{BD7792EA-AD3F-4B71-BA8C-C4720961EAB8}"/>
          </ac:spMkLst>
        </pc:spChg>
        <pc:spChg chg="add mod">
          <ac:chgData name="0308 Phantom" userId="d189c7b077a883f0" providerId="LiveId" clId="{CCB372FA-C8CD-4060-9A70-83504401E0E3}" dt="2019-03-30T12:12:27.696" v="508" actId="1076"/>
          <ac:spMkLst>
            <pc:docMk/>
            <pc:sldMk cId="728413835" sldId="259"/>
            <ac:spMk id="10" creationId="{B35E7A2A-629F-41E3-B8AD-75DCB2E0349A}"/>
          </ac:spMkLst>
        </pc:spChg>
        <pc:spChg chg="add del mod">
          <ac:chgData name="0308 Phantom" userId="d189c7b077a883f0" providerId="LiveId" clId="{CCB372FA-C8CD-4060-9A70-83504401E0E3}" dt="2019-03-30T12:09:41.171" v="496" actId="478"/>
          <ac:spMkLst>
            <pc:docMk/>
            <pc:sldMk cId="728413835" sldId="259"/>
            <ac:spMk id="11" creationId="{22F619C2-FA00-4B9D-BD26-C1F78933DBC0}"/>
          </ac:spMkLst>
        </pc:spChg>
        <pc:spChg chg="add mod">
          <ac:chgData name="0308 Phantom" userId="d189c7b077a883f0" providerId="LiveId" clId="{CCB372FA-C8CD-4060-9A70-83504401E0E3}" dt="2019-03-30T12:12:27.696" v="508" actId="1076"/>
          <ac:spMkLst>
            <pc:docMk/>
            <pc:sldMk cId="728413835" sldId="259"/>
            <ac:spMk id="12" creationId="{531E07F0-455D-4FDC-B910-55383DE11922}"/>
          </ac:spMkLst>
        </pc:spChg>
        <pc:spChg chg="add mod">
          <ac:chgData name="0308 Phantom" userId="d189c7b077a883f0" providerId="LiveId" clId="{CCB372FA-C8CD-4060-9A70-83504401E0E3}" dt="2019-03-30T12:13:32.062" v="518" actId="1076"/>
          <ac:spMkLst>
            <pc:docMk/>
            <pc:sldMk cId="728413835" sldId="259"/>
            <ac:spMk id="13" creationId="{0A71F44D-D852-4ACA-BDB9-3C75ACB5768A}"/>
          </ac:spMkLst>
        </pc:spChg>
        <pc:picChg chg="add mod">
          <ac:chgData name="0308 Phantom" userId="d189c7b077a883f0" providerId="LiveId" clId="{CCB372FA-C8CD-4060-9A70-83504401E0E3}" dt="2019-03-30T12:12:27.696" v="508" actId="1076"/>
          <ac:picMkLst>
            <pc:docMk/>
            <pc:sldMk cId="728413835" sldId="259"/>
            <ac:picMk id="4" creationId="{26C4BACA-BBA6-4D67-ADC4-F58675B4299A}"/>
          </ac:picMkLst>
        </pc:picChg>
        <pc:picChg chg="add del mod">
          <ac:chgData name="0308 Phantom" userId="d189c7b077a883f0" providerId="LiveId" clId="{CCB372FA-C8CD-4060-9A70-83504401E0E3}" dt="2019-03-30T12:00:24.391" v="470" actId="478"/>
          <ac:picMkLst>
            <pc:docMk/>
            <pc:sldMk cId="728413835" sldId="259"/>
            <ac:picMk id="5" creationId="{DF6B75A4-6D4A-4792-99E9-E25B8169575B}"/>
          </ac:picMkLst>
        </pc:picChg>
        <pc:picChg chg="add mod">
          <ac:chgData name="0308 Phantom" userId="d189c7b077a883f0" providerId="LiveId" clId="{CCB372FA-C8CD-4060-9A70-83504401E0E3}" dt="2019-03-30T12:12:34.638" v="509" actId="1076"/>
          <ac:picMkLst>
            <pc:docMk/>
            <pc:sldMk cId="728413835" sldId="259"/>
            <ac:picMk id="7" creationId="{15CE6B75-D357-47EE-AC9B-E06F9ECFC896}"/>
          </ac:picMkLst>
        </pc:picChg>
        <pc:picChg chg="add del mod">
          <ac:chgData name="0308 Phantom" userId="d189c7b077a883f0" providerId="LiveId" clId="{CCB372FA-C8CD-4060-9A70-83504401E0E3}" dt="2019-03-30T12:05:48.279" v="480" actId="478"/>
          <ac:picMkLst>
            <pc:docMk/>
            <pc:sldMk cId="728413835" sldId="259"/>
            <ac:picMk id="8" creationId="{794392B0-144B-4522-ABFE-C55D5EC61CEA}"/>
          </ac:picMkLst>
        </pc:picChg>
        <pc:picChg chg="add mod modCrop">
          <ac:chgData name="0308 Phantom" userId="d189c7b077a883f0" providerId="LiveId" clId="{CCB372FA-C8CD-4060-9A70-83504401E0E3}" dt="2019-03-30T12:14:30.127" v="526" actId="1076"/>
          <ac:picMkLst>
            <pc:docMk/>
            <pc:sldMk cId="728413835" sldId="259"/>
            <ac:picMk id="9" creationId="{75915759-9F45-4B6D-B2CE-052CED53E042}"/>
          </ac:picMkLst>
        </pc:picChg>
        <pc:picChg chg="add mod">
          <ac:chgData name="0308 Phantom" userId="d189c7b077a883f0" providerId="LiveId" clId="{CCB372FA-C8CD-4060-9A70-83504401E0E3}" dt="2019-03-30T12:14:07.430" v="524" actId="1076"/>
          <ac:picMkLst>
            <pc:docMk/>
            <pc:sldMk cId="728413835" sldId="259"/>
            <ac:picMk id="14" creationId="{DBFAB888-7F8B-4DE2-9816-0D02D214E2C8}"/>
          </ac:picMkLst>
        </pc:picChg>
      </pc:sldChg>
      <pc:sldChg chg="modSp add">
        <pc:chgData name="0308 Phantom" userId="d189c7b077a883f0" providerId="LiveId" clId="{CCB372FA-C8CD-4060-9A70-83504401E0E3}" dt="2019-03-30T11:28:17.403" v="260" actId="6549"/>
        <pc:sldMkLst>
          <pc:docMk/>
          <pc:sldMk cId="2262985119" sldId="260"/>
        </pc:sldMkLst>
        <pc:spChg chg="mod">
          <ac:chgData name="0308 Phantom" userId="d189c7b077a883f0" providerId="LiveId" clId="{CCB372FA-C8CD-4060-9A70-83504401E0E3}" dt="2019-03-30T11:21:48.340" v="46" actId="20577"/>
          <ac:spMkLst>
            <pc:docMk/>
            <pc:sldMk cId="2262985119" sldId="260"/>
            <ac:spMk id="2" creationId="{CD8C2B35-7236-4B09-AB86-3EF146BBBC19}"/>
          </ac:spMkLst>
        </pc:spChg>
        <pc:spChg chg="mod">
          <ac:chgData name="0308 Phantom" userId="d189c7b077a883f0" providerId="LiveId" clId="{CCB372FA-C8CD-4060-9A70-83504401E0E3}" dt="2019-03-30T11:28:17.403" v="260" actId="6549"/>
          <ac:spMkLst>
            <pc:docMk/>
            <pc:sldMk cId="2262985119" sldId="260"/>
            <ac:spMk id="3" creationId="{2B4F8F6E-0F47-423C-A04E-9ADF85EACD9E}"/>
          </ac:spMkLst>
        </pc:spChg>
      </pc:sldChg>
    </pc:docChg>
  </pc:docChgLst>
  <pc:docChgLst>
    <pc:chgData name="Keith Lin" userId="e80b64d1f18c4e4d" providerId="Windows Live" clId="Web-{AD990DB8-A0A0-4F21-B84C-E88C90D243EE}"/>
    <pc:docChg chg="modSld">
      <pc:chgData name="Keith Lin" userId="e80b64d1f18c4e4d" providerId="Windows Live" clId="Web-{AD990DB8-A0A0-4F21-B84C-E88C90D243EE}" dt="2019-03-30T10:28:38.995" v="6" actId="20577"/>
      <pc:docMkLst>
        <pc:docMk/>
      </pc:docMkLst>
      <pc:sldChg chg="modSp">
        <pc:chgData name="Keith Lin" userId="e80b64d1f18c4e4d" providerId="Windows Live" clId="Web-{AD990DB8-A0A0-4F21-B84C-E88C90D243EE}" dt="2019-03-30T10:28:37.854" v="4" actId="20577"/>
        <pc:sldMkLst>
          <pc:docMk/>
          <pc:sldMk cId="1335850902" sldId="257"/>
        </pc:sldMkLst>
        <pc:spChg chg="mod">
          <ac:chgData name="Keith Lin" userId="e80b64d1f18c4e4d" providerId="Windows Live" clId="Web-{AD990DB8-A0A0-4F21-B84C-E88C90D243EE}" dt="2019-03-30T10:28:37.854" v="4" actId="20577"/>
          <ac:spMkLst>
            <pc:docMk/>
            <pc:sldMk cId="1335850902" sldId="257"/>
            <ac:spMk id="2" creationId="{8A5AEDBD-79FD-45D0-AC2D-A7D67795A937}"/>
          </ac:spMkLst>
        </pc:spChg>
      </pc:sldChg>
    </pc:docChg>
  </pc:docChgLst>
  <pc:docChgLst>
    <pc:chgData name="0308 Phantom" userId="d189c7b077a883f0" providerId="LiveId" clId="{BD0F177C-9AE7-433D-BAAB-23630291833B}"/>
    <pc:docChg chg="undo custSel addSld modSld">
      <pc:chgData name="0308 Phantom" userId="d189c7b077a883f0" providerId="LiveId" clId="{BD0F177C-9AE7-433D-BAAB-23630291833B}" dt="2019-03-30T11:16:08.220" v="129" actId="20577"/>
      <pc:docMkLst>
        <pc:docMk/>
      </pc:docMkLst>
      <pc:sldChg chg="modSp add">
        <pc:chgData name="0308 Phantom" userId="d189c7b077a883f0" providerId="LiveId" clId="{BD0F177C-9AE7-433D-BAAB-23630291833B}" dt="2019-03-30T07:36:16.877" v="64" actId="1076"/>
        <pc:sldMkLst>
          <pc:docMk/>
          <pc:sldMk cId="4166672443" sldId="256"/>
        </pc:sldMkLst>
        <pc:spChg chg="mod">
          <ac:chgData name="0308 Phantom" userId="d189c7b077a883f0" providerId="LiveId" clId="{BD0F177C-9AE7-433D-BAAB-23630291833B}" dt="2019-03-30T07:34:18.394" v="5" actId="2711"/>
          <ac:spMkLst>
            <pc:docMk/>
            <pc:sldMk cId="4166672443" sldId="256"/>
            <ac:spMk id="2" creationId="{E03CF225-0FD5-4BFB-9ED7-5D6F0C662336}"/>
          </ac:spMkLst>
        </pc:spChg>
        <pc:spChg chg="mod">
          <ac:chgData name="0308 Phantom" userId="d189c7b077a883f0" providerId="LiveId" clId="{BD0F177C-9AE7-433D-BAAB-23630291833B}" dt="2019-03-30T07:36:16.877" v="64" actId="1076"/>
          <ac:spMkLst>
            <pc:docMk/>
            <pc:sldMk cId="4166672443" sldId="256"/>
            <ac:spMk id="3" creationId="{B179B4F4-E676-4BED-8F55-2B95B597B3DB}"/>
          </ac:spMkLst>
        </pc:spChg>
      </pc:sldChg>
      <pc:sldChg chg="modSp add">
        <pc:chgData name="0308 Phantom" userId="d189c7b077a883f0" providerId="LiveId" clId="{BD0F177C-9AE7-433D-BAAB-23630291833B}" dt="2019-03-30T11:14:23.165" v="88" actId="20577"/>
        <pc:sldMkLst>
          <pc:docMk/>
          <pc:sldMk cId="1335850902" sldId="257"/>
        </pc:sldMkLst>
        <pc:spChg chg="mod">
          <ac:chgData name="0308 Phantom" userId="d189c7b077a883f0" providerId="LiveId" clId="{BD0F177C-9AE7-433D-BAAB-23630291833B}" dt="2019-03-30T11:14:23.165" v="88" actId="20577"/>
          <ac:spMkLst>
            <pc:docMk/>
            <pc:sldMk cId="1335850902" sldId="257"/>
            <ac:spMk id="2" creationId="{8A5AEDBD-79FD-45D0-AC2D-A7D67795A937}"/>
          </ac:spMkLst>
        </pc:spChg>
      </pc:sldChg>
      <pc:sldChg chg="addSp delSp modSp add">
        <pc:chgData name="0308 Phantom" userId="d189c7b077a883f0" providerId="LiveId" clId="{BD0F177C-9AE7-433D-BAAB-23630291833B}" dt="2019-03-30T11:16:08.220" v="129" actId="20577"/>
        <pc:sldMkLst>
          <pc:docMk/>
          <pc:sldMk cId="2194792377" sldId="258"/>
        </pc:sldMkLst>
        <pc:spChg chg="del">
          <ac:chgData name="0308 Phantom" userId="d189c7b077a883f0" providerId="LiveId" clId="{BD0F177C-9AE7-433D-BAAB-23630291833B}" dt="2019-03-30T11:14:37.825" v="90" actId="478"/>
          <ac:spMkLst>
            <pc:docMk/>
            <pc:sldMk cId="2194792377" sldId="258"/>
            <ac:spMk id="2" creationId="{2E78F694-7F34-4F8D-930F-C0363E5F75E4}"/>
          </ac:spMkLst>
        </pc:spChg>
        <pc:spChg chg="del">
          <ac:chgData name="0308 Phantom" userId="d189c7b077a883f0" providerId="LiveId" clId="{BD0F177C-9AE7-433D-BAAB-23630291833B}" dt="2019-03-30T11:14:36.053" v="89" actId="478"/>
          <ac:spMkLst>
            <pc:docMk/>
            <pc:sldMk cId="2194792377" sldId="258"/>
            <ac:spMk id="3" creationId="{C016BDC8-E85B-4BC9-941B-68ED0C2CC61D}"/>
          </ac:spMkLst>
        </pc:spChg>
        <pc:spChg chg="add mod">
          <ac:chgData name="0308 Phantom" userId="d189c7b077a883f0" providerId="LiveId" clId="{BD0F177C-9AE7-433D-BAAB-23630291833B}" dt="2019-03-30T11:14:55.732" v="102" actId="1076"/>
          <ac:spMkLst>
            <pc:docMk/>
            <pc:sldMk cId="2194792377" sldId="258"/>
            <ac:spMk id="4" creationId="{D987FEA8-A4A3-43C4-911D-4533CFF13574}"/>
          </ac:spMkLst>
        </pc:spChg>
        <pc:spChg chg="add mod">
          <ac:chgData name="0308 Phantom" userId="d189c7b077a883f0" providerId="LiveId" clId="{BD0F177C-9AE7-433D-BAAB-23630291833B}" dt="2019-03-30T11:15:49.829" v="108" actId="13822"/>
          <ac:spMkLst>
            <pc:docMk/>
            <pc:sldMk cId="2194792377" sldId="258"/>
            <ac:spMk id="5" creationId="{1930E1DC-E711-4C0C-A966-6923D29141DA}"/>
          </ac:spMkLst>
        </pc:spChg>
        <pc:spChg chg="add mod">
          <ac:chgData name="0308 Phantom" userId="d189c7b077a883f0" providerId="LiveId" clId="{BD0F177C-9AE7-433D-BAAB-23630291833B}" dt="2019-03-30T11:16:02.483" v="122" actId="14100"/>
          <ac:spMkLst>
            <pc:docMk/>
            <pc:sldMk cId="2194792377" sldId="258"/>
            <ac:spMk id="6" creationId="{611EE75B-7015-41E7-AF82-A207B52C80C0}"/>
          </ac:spMkLst>
        </pc:spChg>
        <pc:spChg chg="add mod">
          <ac:chgData name="0308 Phantom" userId="d189c7b077a883f0" providerId="LiveId" clId="{BD0F177C-9AE7-433D-BAAB-23630291833B}" dt="2019-03-30T11:16:08.220" v="129" actId="20577"/>
          <ac:spMkLst>
            <pc:docMk/>
            <pc:sldMk cId="2194792377" sldId="258"/>
            <ac:spMk id="7" creationId="{190FB00E-B36D-4834-AECF-DEAC74272CC9}"/>
          </ac:spMkLst>
        </pc:spChg>
      </pc:sldChg>
      <pc:sldChg chg="add">
        <pc:chgData name="0308 Phantom" userId="d189c7b077a883f0" providerId="LiveId" clId="{BD0F177C-9AE7-433D-BAAB-23630291833B}" dt="2019-03-30T07:36:40.513" v="67"/>
        <pc:sldMkLst>
          <pc:docMk/>
          <pc:sldMk cId="72841383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B34-F3F5-4386-8480-91099F698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5B51E-3266-4A97-8785-B0398382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B03E-D6A1-4CB0-ABDC-9053616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642E-4D94-46FE-A66B-0257431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C3D4-3AE8-4BD8-8F76-8D6D40B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EEEA-26D9-4B92-B90F-94329711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D103-1C6D-4807-99D9-F763BD96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7D687-B23D-4C69-8CBA-204D57AC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26C2A-2E64-4342-8912-B610B06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680D7-357B-4917-B16D-15AFEB71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A61F25-1D7D-4A41-A995-0ED6A585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55F1D-CEC1-4B86-AEE1-862E5FA04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1A69-24CA-4418-A701-CFD4BD2C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84AF-CBFB-46AF-BE46-99A3B32A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312E8-02AD-495A-94D7-FDFE671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0D4D9-72BA-4FD6-A8F4-6654E6F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188AF-3534-4BAC-B31A-5C84FAC0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76FF5-7537-4AA1-8A60-EE06131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21161-7A85-4A49-BA93-727BB88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EA407-CFD2-4515-9D00-470C7A1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4BFBB-CF3A-461C-AE11-46E8FCFF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FE67-A940-45AD-904C-EBD1204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62C3-CEF1-46E3-8125-B964C6A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803B1-A88F-404A-A502-9BEEC80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ADEE3-5CF3-4D0F-88FC-203B06E6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581DC-C91F-44E6-B7FE-E34D6D8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FE0A-8219-4136-ABAF-3F93F758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611F6-8847-4336-863E-24931FBD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056DA-DFF3-4FA9-A20E-8AC988A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E561-D423-4EA3-B678-9685D69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EA78-2B04-46D3-A313-BF3F9A1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2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2DA1-6BF8-4C08-BEEB-8FE473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87F86-E47D-4617-ACC9-07443AB7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1B788-9589-4D9A-B454-1B37E78A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4DD7A-5894-4325-B346-27E48C35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C7615-0839-46FF-AA6C-05115F20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CD4731-B97D-46DE-A4B4-17C2D882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09D05A-02D1-4997-9484-55503763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5539C-BBCA-4105-B9E5-DFED2C01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A799-8A65-403C-9722-B40FA3FB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E01117-AD6E-4A7C-A776-D682872F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E319A-D7CA-4970-B7EC-D9D1911F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74CC1-D156-483E-8E52-BC0B10E5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94AA5-8473-4490-AC61-273A5FA8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245681-3B92-4F40-98C0-E89F11A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3DB32-6D80-4B13-882A-7CB0610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4735-3A3E-4897-96AE-AC4D0A4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3885C-3012-4C1A-9B7C-F90CB2D4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11D64-E819-46A5-B497-5819F9AD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52D4-A295-4AE7-9002-33BBEB7A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CC6DB-4B4A-48B8-A70B-5CC8B90B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94050-BCAD-4FC8-AA74-612355E3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A97D9-8B53-4598-A287-A6C3563E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059F4-1499-4D49-9742-58167E83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A23A8-9C7B-4FC2-938B-FA6E0D93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15472-3E07-4298-A7C6-95837987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B22776-CBD4-4FB4-9C97-4E2D890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A8B6D-1D9E-467C-8C10-0030476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6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B0F65-951E-4444-B376-8B77FA2F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AAC08-3C88-413A-9EA3-D938BBE8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80A8F-D84D-4C8E-B333-DF6E07E08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B183-0870-4423-89A3-1737EE52A100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0E6E0-64DA-4E10-9D40-DD4CF4FA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FD1C6-A71A-4613-BC2C-BFCB0ADF9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B45B-1469-42F7-B298-ADD0DC352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225-0FD5-4BFB-9ED7-5D6F0C662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latin typeface="Mongolian Baiti" panose="03000500000000000000" pitchFamily="66" charset="0"/>
                <a:cs typeface="Mongolian Baiti" panose="03000500000000000000" pitchFamily="66" charset="0"/>
              </a:rPr>
              <a:t>TIMBER-V: Tag-Isolated Memory Bringing Fine-grained Enclaves to RISC-V</a:t>
            </a:r>
            <a:endParaRPr lang="zh-CN" alt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9B4F4-E676-4BED-8F55-2B95B597B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0" y="3783013"/>
            <a:ext cx="740092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Samuel Weiser		Mario Werner</a:t>
            </a: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Ferdinand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Brassery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Maja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Malenko</a:t>
            </a:r>
            <a:endParaRPr lang="en-US" altLang="zh-CN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  <a:p>
            <a:pPr algn="l"/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Stefan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Mangard</a:t>
            </a:r>
            <a:r>
              <a:rPr lang="en-US" altLang="zh-CN" sz="2800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		Ahmad-Reza </a:t>
            </a:r>
            <a:r>
              <a:rPr lang="en-US" altLang="zh-CN" sz="2800" err="1">
                <a:latin typeface="Mongolian Baiti" panose="03000500000000000000" pitchFamily="66" charset="0"/>
                <a:ea typeface="+mj-ea"/>
                <a:cs typeface="Mongolian Baiti" panose="03000500000000000000" pitchFamily="66" charset="0"/>
              </a:rPr>
              <a:t>Sadeghiy</a:t>
            </a:r>
            <a:endParaRPr lang="zh-CN" altLang="en-US" sz="2800">
              <a:latin typeface="Mongolian Baiti" panose="03000500000000000000" pitchFamily="66" charset="0"/>
              <a:ea typeface="+mj-ea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EDBD-79FD-45D0-AC2D-A7D67795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 Light"/>
              </a:rPr>
              <a:t>Tagged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466CE-6880-4B1A-A1E4-A2E467DF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8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2B35-7236-4B09-AB86-3EF146BB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F8F6E-0F47-423C-A04E-9ADF85EA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G1 Security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500" dirty="0"/>
              <a:t>(</a:t>
            </a:r>
            <a:r>
              <a:rPr lang="en-US" altLang="zh-CN" sz="2500" dirty="0" err="1"/>
              <a:t>i</a:t>
            </a:r>
            <a:r>
              <a:rPr lang="en-US" altLang="zh-CN" sz="2500" dirty="0"/>
              <a:t>) strong memory isolation	(ii) secure entry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/>
              <a:t>	(iii) secure communication	(iv) attestation and sealing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G2 Flexibility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 fine-grained 		(ii) dynamically reconfigurable isolation boundaries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G3 Compatibility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Support existing </a:t>
            </a:r>
            <a:r>
              <a:rPr lang="en-US" altLang="zh-CN" sz="2400" dirty="0" err="1"/>
              <a:t>os</a:t>
            </a:r>
            <a:r>
              <a:rPr lang="en-US" altLang="zh-CN" sz="2400" dirty="0"/>
              <a:t> and apps without modification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G4 Low Overhead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cost of tagged memory 	(ii) performance overhead of switching security domains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G5 Real-time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87FEA8-A4A3-43C4-911D-4533CFF13574}"/>
              </a:ext>
            </a:extLst>
          </p:cNvPr>
          <p:cNvSpPr txBox="1"/>
          <p:nvPr/>
        </p:nvSpPr>
        <p:spPr>
          <a:xfrm>
            <a:off x="0" y="3259150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TIMBER-V</a:t>
            </a: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1930E1DC-E711-4C0C-A966-6923D29141DA}"/>
              </a:ext>
            </a:extLst>
          </p:cNvPr>
          <p:cNvSpPr/>
          <p:nvPr/>
        </p:nvSpPr>
        <p:spPr>
          <a:xfrm>
            <a:off x="1329267" y="1447800"/>
            <a:ext cx="423333" cy="4650316"/>
          </a:xfrm>
          <a:prstGeom prst="leftBrace">
            <a:avLst>
              <a:gd name="adj1" fmla="val 154333"/>
              <a:gd name="adj2" fmla="val 416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EE75B-7015-41E7-AF82-A207B52C80C0}"/>
              </a:ext>
            </a:extLst>
          </p:cNvPr>
          <p:cNvSpPr txBox="1"/>
          <p:nvPr/>
        </p:nvSpPr>
        <p:spPr>
          <a:xfrm>
            <a:off x="1821602" y="1334371"/>
            <a:ext cx="114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Hardware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0FB00E-B36D-4834-AECF-DEAC74272CC9}"/>
              </a:ext>
            </a:extLst>
          </p:cNvPr>
          <p:cNvSpPr txBox="1"/>
          <p:nvPr/>
        </p:nvSpPr>
        <p:spPr>
          <a:xfrm>
            <a:off x="1821602" y="377295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27CFD1E-EF76-407E-A643-90804EDC230D}"/>
              </a:ext>
            </a:extLst>
          </p:cNvPr>
          <p:cNvSpPr/>
          <p:nvPr/>
        </p:nvSpPr>
        <p:spPr>
          <a:xfrm>
            <a:off x="3050116" y="489042"/>
            <a:ext cx="204894" cy="2147477"/>
          </a:xfrm>
          <a:prstGeom prst="leftBrace">
            <a:avLst>
              <a:gd name="adj1" fmla="val 154333"/>
              <a:gd name="adj2" fmla="val 499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25546-DE5E-4A37-8338-C9DA955E2C39}"/>
              </a:ext>
            </a:extLst>
          </p:cNvPr>
          <p:cNvSpPr txBox="1"/>
          <p:nvPr/>
        </p:nvSpPr>
        <p:spPr>
          <a:xfrm>
            <a:off x="3464560" y="23579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63762-0460-4A5A-9D9C-EDFCEE9B33A5}"/>
              </a:ext>
            </a:extLst>
          </p:cNvPr>
          <p:cNvSpPr txBox="1"/>
          <p:nvPr/>
        </p:nvSpPr>
        <p:spPr>
          <a:xfrm>
            <a:off x="3310466" y="304376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Tagged Memory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3E8BA-BDC9-4BBA-8D62-9E7BC0C8A7DF}"/>
              </a:ext>
            </a:extLst>
          </p:cNvPr>
          <p:cNvSpPr txBox="1"/>
          <p:nvPr/>
        </p:nvSpPr>
        <p:spPr>
          <a:xfrm>
            <a:off x="3310466" y="1263134"/>
            <a:ext cx="248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Protected Unit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F805E00-5A50-4960-AF47-4249F6E75D5A}"/>
              </a:ext>
            </a:extLst>
          </p:cNvPr>
          <p:cNvSpPr/>
          <p:nvPr/>
        </p:nvSpPr>
        <p:spPr>
          <a:xfrm>
            <a:off x="5168476" y="171835"/>
            <a:ext cx="204894" cy="634414"/>
          </a:xfrm>
          <a:prstGeom prst="leftBrace">
            <a:avLst>
              <a:gd name="adj1" fmla="val 154333"/>
              <a:gd name="adj2" fmla="val 4498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84DB8-4D11-4745-833E-1D2D42037304}"/>
              </a:ext>
            </a:extLst>
          </p:cNvPr>
          <p:cNvSpPr txBox="1"/>
          <p:nvPr/>
        </p:nvSpPr>
        <p:spPr>
          <a:xfrm>
            <a:off x="5373370" y="608752"/>
            <a:ext cx="28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Tag-aware Instruction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C27009-A4FF-4C45-B584-590C04C69C26}"/>
              </a:ext>
            </a:extLst>
          </p:cNvPr>
          <p:cNvSpPr txBox="1"/>
          <p:nvPr/>
        </p:nvSpPr>
        <p:spPr>
          <a:xfrm>
            <a:off x="5373370" y="0"/>
            <a:ext cx="22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01357-E370-4B5C-BB4A-64D6DBC48F41}"/>
              </a:ext>
            </a:extLst>
          </p:cNvPr>
          <p:cNvSpPr txBox="1"/>
          <p:nvPr/>
        </p:nvSpPr>
        <p:spPr>
          <a:xfrm>
            <a:off x="3464560" y="5753667"/>
            <a:ext cx="235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Transformation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91E28A-BA31-4092-B897-8B1F81337DCE}"/>
              </a:ext>
            </a:extLst>
          </p:cNvPr>
          <p:cNvSpPr/>
          <p:nvPr/>
        </p:nvSpPr>
        <p:spPr>
          <a:xfrm>
            <a:off x="1821602" y="575366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Compatibility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2328-43F7-4648-A5E2-85580602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Isolation Policy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C4BACA-BBA6-4D67-ADC4-F58675B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66" y="1991254"/>
            <a:ext cx="4460917" cy="3440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E6B75-D357-47EE-AC9B-E06F9ECF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992"/>
            <a:ext cx="5554134" cy="1514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915759-9F45-4B6D-B2CE-052CED53E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9"/>
          <a:stretch/>
        </p:blipFill>
        <p:spPr>
          <a:xfrm>
            <a:off x="6544731" y="2058657"/>
            <a:ext cx="4656667" cy="16786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5E7A2A-629F-41E3-B8AD-75DCB2E0349A}"/>
              </a:ext>
            </a:extLst>
          </p:cNvPr>
          <p:cNvSpPr/>
          <p:nvPr/>
        </p:nvSpPr>
        <p:spPr>
          <a:xfrm>
            <a:off x="694265" y="2671233"/>
            <a:ext cx="4460916" cy="1210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E07F0-455D-4FDC-B910-55383DE11922}"/>
              </a:ext>
            </a:extLst>
          </p:cNvPr>
          <p:cNvSpPr/>
          <p:nvPr/>
        </p:nvSpPr>
        <p:spPr>
          <a:xfrm>
            <a:off x="694265" y="4220633"/>
            <a:ext cx="4460916" cy="601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1F44D-D852-4ACA-BDB9-3C75ACB5768A}"/>
              </a:ext>
            </a:extLst>
          </p:cNvPr>
          <p:cNvSpPr/>
          <p:nvPr/>
        </p:nvSpPr>
        <p:spPr>
          <a:xfrm>
            <a:off x="6096000" y="3821134"/>
            <a:ext cx="5833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R10"/>
              </a:rPr>
              <a:t>At any time, a RISC-V 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hardware thread (</a:t>
            </a:r>
            <a:r>
              <a:rPr lang="en-US" altLang="zh-CN" b="1" dirty="0">
                <a:solidFill>
                  <a:srgbClr val="FF0000"/>
                </a:solidFill>
                <a:latin typeface="CMTI10"/>
              </a:rPr>
              <a:t>hart</a:t>
            </a:r>
            <a:r>
              <a:rPr lang="en-US" altLang="zh-CN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altLang="zh-CN" dirty="0">
                <a:latin typeface="CMR10"/>
              </a:rPr>
              <a:t> is running at some privilege level encoded as a mode in one or more CSRs (control and status registers).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BFAB888-7F8B-4DE2-9816-0D02D214E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821766"/>
            <a:ext cx="5554134" cy="1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CMR10</vt:lpstr>
      <vt:lpstr>CMTI10</vt:lpstr>
      <vt:lpstr>等线</vt:lpstr>
      <vt:lpstr>等线 Light</vt:lpstr>
      <vt:lpstr>Arial</vt:lpstr>
      <vt:lpstr>Mongolian Baiti</vt:lpstr>
      <vt:lpstr>Office 主题​​</vt:lpstr>
      <vt:lpstr>TIMBER-V: Tag-Isolated Memory Bringing Fine-grained Enclaves to RISC-V</vt:lpstr>
      <vt:lpstr>Tagged Memory</vt:lpstr>
      <vt:lpstr>Design Goals</vt:lpstr>
      <vt:lpstr>PowerPoint 演示文稿</vt:lpstr>
      <vt:lpstr>Tag Isolation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TIMBER-V: Tag-Isolated Memory Bringing Fine-grained Enclaves to RISC-V</dc:title>
  <dc:creator>0308 Phantom</dc:creator>
  <cp:lastModifiedBy>0308 Phantom</cp:lastModifiedBy>
  <cp:revision>4</cp:revision>
  <dcterms:created xsi:type="dcterms:W3CDTF">2019-03-30T07:33:03Z</dcterms:created>
  <dcterms:modified xsi:type="dcterms:W3CDTF">2019-03-30T12:14:44Z</dcterms:modified>
</cp:coreProperties>
</file>