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990DB8-A0A0-4F21-B84C-E88C90D243EE}" v="3" dt="2019-03-30T10:28:37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ith Lin" userId="e80b64d1f18c4e4d" providerId="Windows Live" clId="Web-{AD990DB8-A0A0-4F21-B84C-E88C90D243EE}"/>
    <pc:docChg chg="modSld">
      <pc:chgData name="Keith Lin" userId="e80b64d1f18c4e4d" providerId="Windows Live" clId="Web-{AD990DB8-A0A0-4F21-B84C-E88C90D243EE}" dt="2019-03-30T10:28:38.995" v="6" actId="20577"/>
      <pc:docMkLst>
        <pc:docMk/>
      </pc:docMkLst>
      <pc:sldChg chg="modSp">
        <pc:chgData name="Keith Lin" userId="e80b64d1f18c4e4d" providerId="Windows Live" clId="Web-{AD990DB8-A0A0-4F21-B84C-E88C90D243EE}" dt="2019-03-30T10:28:37.854" v="4" actId="20577"/>
        <pc:sldMkLst>
          <pc:docMk/>
          <pc:sldMk cId="1335850902" sldId="257"/>
        </pc:sldMkLst>
        <pc:spChg chg="mod">
          <ac:chgData name="Keith Lin" userId="e80b64d1f18c4e4d" providerId="Windows Live" clId="Web-{AD990DB8-A0A0-4F21-B84C-E88C90D243EE}" dt="2019-03-30T10:28:37.854" v="4" actId="20577"/>
          <ac:spMkLst>
            <pc:docMk/>
            <pc:sldMk cId="1335850902" sldId="257"/>
            <ac:spMk id="2" creationId="{8A5AEDBD-79FD-45D0-AC2D-A7D67795A937}"/>
          </ac:spMkLst>
        </pc:spChg>
      </pc:sldChg>
    </pc:docChg>
  </pc:docChgLst>
  <pc:docChgLst>
    <pc:chgData name="0308 Phantom" userId="d189c7b077a883f0" providerId="LiveId" clId="{BD0F177C-9AE7-433D-BAAB-23630291833B}"/>
    <pc:docChg chg="undo custSel addSld modSld">
      <pc:chgData name="0308 Phantom" userId="d189c7b077a883f0" providerId="LiveId" clId="{BD0F177C-9AE7-433D-BAAB-23630291833B}" dt="2019-03-30T11:16:08.220" v="129" actId="20577"/>
      <pc:docMkLst>
        <pc:docMk/>
      </pc:docMkLst>
      <pc:sldChg chg="modSp add">
        <pc:chgData name="0308 Phantom" userId="d189c7b077a883f0" providerId="LiveId" clId="{BD0F177C-9AE7-433D-BAAB-23630291833B}" dt="2019-03-30T07:36:16.877" v="64" actId="1076"/>
        <pc:sldMkLst>
          <pc:docMk/>
          <pc:sldMk cId="4166672443" sldId="256"/>
        </pc:sldMkLst>
        <pc:spChg chg="mod">
          <ac:chgData name="0308 Phantom" userId="d189c7b077a883f0" providerId="LiveId" clId="{BD0F177C-9AE7-433D-BAAB-23630291833B}" dt="2019-03-30T07:34:18.394" v="5" actId="2711"/>
          <ac:spMkLst>
            <pc:docMk/>
            <pc:sldMk cId="4166672443" sldId="256"/>
            <ac:spMk id="2" creationId="{E03CF225-0FD5-4BFB-9ED7-5D6F0C662336}"/>
          </ac:spMkLst>
        </pc:spChg>
        <pc:spChg chg="mod">
          <ac:chgData name="0308 Phantom" userId="d189c7b077a883f0" providerId="LiveId" clId="{BD0F177C-9AE7-433D-BAAB-23630291833B}" dt="2019-03-30T07:36:16.877" v="64" actId="1076"/>
          <ac:spMkLst>
            <pc:docMk/>
            <pc:sldMk cId="4166672443" sldId="256"/>
            <ac:spMk id="3" creationId="{B179B4F4-E676-4BED-8F55-2B95B597B3DB}"/>
          </ac:spMkLst>
        </pc:spChg>
      </pc:sldChg>
      <pc:sldChg chg="modSp add">
        <pc:chgData name="0308 Phantom" userId="d189c7b077a883f0" providerId="LiveId" clId="{BD0F177C-9AE7-433D-BAAB-23630291833B}" dt="2019-03-30T11:14:23.165" v="88" actId="20577"/>
        <pc:sldMkLst>
          <pc:docMk/>
          <pc:sldMk cId="1335850902" sldId="257"/>
        </pc:sldMkLst>
        <pc:spChg chg="mod">
          <ac:chgData name="0308 Phantom" userId="d189c7b077a883f0" providerId="LiveId" clId="{BD0F177C-9AE7-433D-BAAB-23630291833B}" dt="2019-03-30T11:14:23.165" v="88" actId="20577"/>
          <ac:spMkLst>
            <pc:docMk/>
            <pc:sldMk cId="1335850902" sldId="257"/>
            <ac:spMk id="2" creationId="{8A5AEDBD-79FD-45D0-AC2D-A7D67795A937}"/>
          </ac:spMkLst>
        </pc:spChg>
      </pc:sldChg>
      <pc:sldChg chg="addSp delSp modSp add">
        <pc:chgData name="0308 Phantom" userId="d189c7b077a883f0" providerId="LiveId" clId="{BD0F177C-9AE7-433D-BAAB-23630291833B}" dt="2019-03-30T11:16:08.220" v="129" actId="20577"/>
        <pc:sldMkLst>
          <pc:docMk/>
          <pc:sldMk cId="2194792377" sldId="258"/>
        </pc:sldMkLst>
        <pc:spChg chg="del">
          <ac:chgData name="0308 Phantom" userId="d189c7b077a883f0" providerId="LiveId" clId="{BD0F177C-9AE7-433D-BAAB-23630291833B}" dt="2019-03-30T11:14:37.825" v="90" actId="478"/>
          <ac:spMkLst>
            <pc:docMk/>
            <pc:sldMk cId="2194792377" sldId="258"/>
            <ac:spMk id="2" creationId="{2E78F694-7F34-4F8D-930F-C0363E5F75E4}"/>
          </ac:spMkLst>
        </pc:spChg>
        <pc:spChg chg="del">
          <ac:chgData name="0308 Phantom" userId="d189c7b077a883f0" providerId="LiveId" clId="{BD0F177C-9AE7-433D-BAAB-23630291833B}" dt="2019-03-30T11:14:36.053" v="89" actId="478"/>
          <ac:spMkLst>
            <pc:docMk/>
            <pc:sldMk cId="2194792377" sldId="258"/>
            <ac:spMk id="3" creationId="{C016BDC8-E85B-4BC9-941B-68ED0C2CC61D}"/>
          </ac:spMkLst>
        </pc:spChg>
        <pc:spChg chg="add mod">
          <ac:chgData name="0308 Phantom" userId="d189c7b077a883f0" providerId="LiveId" clId="{BD0F177C-9AE7-433D-BAAB-23630291833B}" dt="2019-03-30T11:14:55.732" v="102" actId="1076"/>
          <ac:spMkLst>
            <pc:docMk/>
            <pc:sldMk cId="2194792377" sldId="258"/>
            <ac:spMk id="4" creationId="{D987FEA8-A4A3-43C4-911D-4533CFF13574}"/>
          </ac:spMkLst>
        </pc:spChg>
        <pc:spChg chg="add mod">
          <ac:chgData name="0308 Phantom" userId="d189c7b077a883f0" providerId="LiveId" clId="{BD0F177C-9AE7-433D-BAAB-23630291833B}" dt="2019-03-30T11:15:49.829" v="108" actId="13822"/>
          <ac:spMkLst>
            <pc:docMk/>
            <pc:sldMk cId="2194792377" sldId="258"/>
            <ac:spMk id="5" creationId="{1930E1DC-E711-4C0C-A966-6923D29141DA}"/>
          </ac:spMkLst>
        </pc:spChg>
        <pc:spChg chg="add mod">
          <ac:chgData name="0308 Phantom" userId="d189c7b077a883f0" providerId="LiveId" clId="{BD0F177C-9AE7-433D-BAAB-23630291833B}" dt="2019-03-30T11:16:02.483" v="122" actId="14100"/>
          <ac:spMkLst>
            <pc:docMk/>
            <pc:sldMk cId="2194792377" sldId="258"/>
            <ac:spMk id="6" creationId="{611EE75B-7015-41E7-AF82-A207B52C80C0}"/>
          </ac:spMkLst>
        </pc:spChg>
        <pc:spChg chg="add mod">
          <ac:chgData name="0308 Phantom" userId="d189c7b077a883f0" providerId="LiveId" clId="{BD0F177C-9AE7-433D-BAAB-23630291833B}" dt="2019-03-30T11:16:08.220" v="129" actId="20577"/>
          <ac:spMkLst>
            <pc:docMk/>
            <pc:sldMk cId="2194792377" sldId="258"/>
            <ac:spMk id="7" creationId="{190FB00E-B36D-4834-AECF-DEAC74272CC9}"/>
          </ac:spMkLst>
        </pc:spChg>
      </pc:sldChg>
      <pc:sldChg chg="add">
        <pc:chgData name="0308 Phantom" userId="d189c7b077a883f0" providerId="LiveId" clId="{BD0F177C-9AE7-433D-BAAB-23630291833B}" dt="2019-03-30T07:36:40.513" v="67"/>
        <pc:sldMkLst>
          <pc:docMk/>
          <pc:sldMk cId="728413835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3BB34-F3F5-4386-8480-91099F698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D5B51E-3266-4A97-8785-B03983822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76B03E-D6A1-4CB0-ABDC-9053616D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05642E-4D94-46FE-A66B-0257431D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8EC3D4-3AE8-4BD8-8F76-8D6D40B6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39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1EEEA-26D9-4B92-B90F-94329711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BDD103-1C6D-4807-99D9-F763BD968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B7D687-B23D-4C69-8CBA-204D57AC7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526C2A-2E64-4342-8912-B610B060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D680D7-357B-4917-B16D-15AFEB71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05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A61F25-1D7D-4A41-A995-0ED6A5857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855F1D-CEC1-4B86-AEE1-862E5FA04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0A1A69-24CA-4418-A701-CFD4BD2C7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2B84AF-CBFB-46AF-BE46-99A3B32A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F312E8-02AD-495A-94D7-FDFE6718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79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0D4D9-72BA-4FD6-A8F4-6654E6FD4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0188AF-3534-4BAC-B31A-5C84FAC00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A76FF5-7537-4AA1-8A60-EE061316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21161-7A85-4A49-BA93-727BB88E5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3EA407-CFD2-4515-9D00-470C7A18F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90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4BFBB-CF3A-461C-AE11-46E8FCFFC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8DFE67-A940-45AD-904C-EBD120413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462C3-CEF1-46E3-8125-B964C6A9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A803B1-A88F-404A-A502-9BEEC80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DADEE3-5CF3-4D0F-88FC-203B06E6E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41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581DC-C91F-44E6-B7FE-E34D6D85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A6FE0A-8219-4136-ABAF-3F93F758F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2611F6-8847-4336-863E-24931FBD0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B056DA-DFF3-4FA9-A20E-8AC988A1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36E561-D423-4EA3-B678-9685D69D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26EA78-2B04-46D3-A313-BF3F9A1E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32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F2DA1-6BF8-4C08-BEEB-8FE47379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A87F86-E47D-4617-ACC9-07443AB73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91B788-9589-4D9A-B454-1B37E78A0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34DD7A-5894-4325-B346-27E48C35A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BC7615-0839-46FF-AA6C-05115F20A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CD4731-B97D-46DE-A4B4-17C2D8824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09D05A-02D1-4997-9484-55503763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B5539C-BBCA-4105-B9E5-DFED2C016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16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4A799-8A65-403C-9722-B40FA3FB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E01117-AD6E-4A7C-A776-D682872F3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AE319A-D7CA-4970-B7EC-D9D1911F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F74CC1-D156-483E-8E52-BC0B10E5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89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394AA5-8473-4490-AC61-273A5FA89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245681-3B92-4F40-98C0-E89F11AD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43DB32-6D80-4B13-882A-7CB0610A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16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C4735-3A3E-4897-96AE-AC4D0A47E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23885C-3012-4C1A-9B7C-F90CB2D4D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711D64-E819-46A5-B497-5819F9ADB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7F52D4-A295-4AE7-9002-33BBEB7A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9CC6DB-4B4A-48B8-A70B-5CC8B90BC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694050-BCAD-4FC8-AA74-612355E3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24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A97D9-8B53-4598-A287-A6C3563ED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0059F4-1499-4D49-9742-58167E834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BA23A8-9C7B-4FC2-938B-FA6E0D930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615472-3E07-4298-A7C6-958379874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B22776-CBD4-4FB4-9C97-4E2D8908C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8A8B6D-1D9E-467C-8C10-0030476D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46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9B0F65-951E-4444-B376-8B77FA2F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2AAC08-3C88-413A-9EA3-D938BBE82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C80A8F-D84D-4C8E-B333-DF6E07E083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0E6E0-64DA-4E10-9D40-DD4CF4FAD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FFD1C6-A71A-4613-BC2C-BFCB0ADF9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03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CF225-0FD5-4BFB-9ED7-5D6F0C662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latin typeface="Mongolian Baiti" panose="03000500000000000000" pitchFamily="66" charset="0"/>
                <a:cs typeface="Mongolian Baiti" panose="03000500000000000000" pitchFamily="66" charset="0"/>
              </a:rPr>
              <a:t>TIMBER-V: Tag-Isolated Memory Bringing Fine-grained Enclaves to RISC-V</a:t>
            </a:r>
            <a:endParaRPr lang="zh-CN" altLang="en-US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79B4F4-E676-4BED-8F55-2B95B597B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4200" y="3783013"/>
            <a:ext cx="7400925" cy="165576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Samuel Weiser		Mario Werner</a:t>
            </a:r>
          </a:p>
          <a:p>
            <a:pPr algn="l"/>
            <a:r>
              <a:rPr lang="en-US" altLang="zh-CN" sz="2800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Ferdinand </a:t>
            </a:r>
            <a:r>
              <a:rPr lang="en-US" altLang="zh-CN" sz="2800" err="1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Brassery</a:t>
            </a:r>
            <a:r>
              <a:rPr lang="en-US" altLang="zh-CN" sz="2800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	Maja </a:t>
            </a:r>
            <a:r>
              <a:rPr lang="en-US" altLang="zh-CN" sz="2800" err="1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Malenko</a:t>
            </a:r>
            <a:endParaRPr lang="en-US" altLang="zh-CN" sz="2800">
              <a:latin typeface="Mongolian Baiti" panose="03000500000000000000" pitchFamily="66" charset="0"/>
              <a:ea typeface="+mj-ea"/>
              <a:cs typeface="Mongolian Baiti" panose="03000500000000000000" pitchFamily="66" charset="0"/>
            </a:endParaRPr>
          </a:p>
          <a:p>
            <a:pPr algn="l"/>
            <a:r>
              <a:rPr lang="en-US" altLang="zh-CN" sz="2800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Stefan </a:t>
            </a:r>
            <a:r>
              <a:rPr lang="en-US" altLang="zh-CN" sz="2800" err="1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Mangard</a:t>
            </a:r>
            <a:r>
              <a:rPr lang="en-US" altLang="zh-CN" sz="2800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		Ahmad-Reza </a:t>
            </a:r>
            <a:r>
              <a:rPr lang="en-US" altLang="zh-CN" sz="2800" err="1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Sadeghiy</a:t>
            </a:r>
            <a:endParaRPr lang="zh-CN" altLang="en-US" sz="2800">
              <a:latin typeface="Mongolian Baiti" panose="03000500000000000000" pitchFamily="66" charset="0"/>
              <a:ea typeface="+mj-ea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67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AEDBD-79FD-45D0-AC2D-A7D67795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等线 Light"/>
              </a:rPr>
              <a:t>Linyizhu</a:t>
            </a:r>
            <a:r>
              <a:rPr lang="en-US" altLang="zh-CN" dirty="0">
                <a:ea typeface="等线 Light"/>
              </a:rPr>
              <a:t> NB</a:t>
            </a:r>
            <a:r>
              <a:rPr lang="zh-CN" altLang="en-US" dirty="0">
                <a:ea typeface="等线 Light"/>
              </a:rPr>
              <a:t>！！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C466CE-6880-4B1A-A1E4-A2E467DF9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85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987FEA8-A4A3-43C4-911D-4533CFF13574}"/>
              </a:ext>
            </a:extLst>
          </p:cNvPr>
          <p:cNvSpPr txBox="1"/>
          <p:nvPr/>
        </p:nvSpPr>
        <p:spPr>
          <a:xfrm>
            <a:off x="939800" y="3244334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TIMBER-V</a:t>
            </a:r>
            <a:endParaRPr lang="zh-CN" altLang="en-US" dirty="0"/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1930E1DC-E711-4C0C-A966-6923D29141DA}"/>
              </a:ext>
            </a:extLst>
          </p:cNvPr>
          <p:cNvSpPr/>
          <p:nvPr/>
        </p:nvSpPr>
        <p:spPr>
          <a:xfrm>
            <a:off x="2269067" y="745067"/>
            <a:ext cx="423333" cy="5338233"/>
          </a:xfrm>
          <a:prstGeom prst="leftBrace">
            <a:avLst>
              <a:gd name="adj1" fmla="val 154333"/>
              <a:gd name="adj2" fmla="val 4984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1EE75B-7015-41E7-AF82-A207B52C80C0}"/>
              </a:ext>
            </a:extLst>
          </p:cNvPr>
          <p:cNvSpPr txBox="1"/>
          <p:nvPr/>
        </p:nvSpPr>
        <p:spPr>
          <a:xfrm>
            <a:off x="2912533" y="973667"/>
            <a:ext cx="120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Hardware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0FB00E-B36D-4834-AECF-DEAC74272CC9}"/>
              </a:ext>
            </a:extLst>
          </p:cNvPr>
          <p:cNvSpPr txBox="1"/>
          <p:nvPr/>
        </p:nvSpPr>
        <p:spPr>
          <a:xfrm>
            <a:off x="3047999" y="4986867"/>
            <a:ext cx="120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Software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479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D2328-43F7-4648-A5E2-85580602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978C9A-12A0-43E3-95A6-44096C6AC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413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宽屏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Mongolian Baiti</vt:lpstr>
      <vt:lpstr>Office 主题​​</vt:lpstr>
      <vt:lpstr>TIMBER-V: Tag-Isolated Memory Bringing Fine-grained Enclaves to RISC-V</vt:lpstr>
      <vt:lpstr>Linyizhu NB！！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TIMBER-V: Tag-Isolated Memory Bringing Fine-grained Enclaves to RISC-V</dc:title>
  <dc:creator>0308 Phantom</dc:creator>
  <cp:lastModifiedBy>0308 Phantom</cp:lastModifiedBy>
  <cp:revision>1</cp:revision>
  <dcterms:created xsi:type="dcterms:W3CDTF">2019-03-30T07:33:03Z</dcterms:created>
  <dcterms:modified xsi:type="dcterms:W3CDTF">2019-03-30T11:16:09Z</dcterms:modified>
</cp:coreProperties>
</file>