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34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308 Phantom" userId="d189c7b077a883f0" providerId="LiveId" clId="{CCB372FA-C8CD-4060-9A70-83504401E0E3}"/>
    <pc:docChg chg="undo custSel addSld delSld modSld sldOrd">
      <pc:chgData name="0308 Phantom" userId="d189c7b077a883f0" providerId="LiveId" clId="{CCB372FA-C8CD-4060-9A70-83504401E0E3}" dt="2019-03-30T13:49:40.935" v="1138" actId="1076"/>
      <pc:docMkLst>
        <pc:docMk/>
      </pc:docMkLst>
      <pc:sldChg chg="modSp">
        <pc:chgData name="0308 Phantom" userId="d189c7b077a883f0" providerId="LiveId" clId="{CCB372FA-C8CD-4060-9A70-83504401E0E3}" dt="2019-03-30T11:20:40.555" v="35" actId="20577"/>
        <pc:sldMkLst>
          <pc:docMk/>
          <pc:sldMk cId="1335850902" sldId="257"/>
        </pc:sldMkLst>
        <pc:spChg chg="mod">
          <ac:chgData name="0308 Phantom" userId="d189c7b077a883f0" providerId="LiveId" clId="{CCB372FA-C8CD-4060-9A70-83504401E0E3}" dt="2019-03-30T11:20:40.555" v="35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">
        <pc:chgData name="0308 Phantom" userId="d189c7b077a883f0" providerId="LiveId" clId="{CCB372FA-C8CD-4060-9A70-83504401E0E3}" dt="2019-03-30T11:51:07.376" v="456" actId="1076"/>
        <pc:sldMkLst>
          <pc:docMk/>
          <pc:sldMk cId="2194792377" sldId="258"/>
        </pc:sldMkLst>
        <pc:spChg chg="add del mod">
          <ac:chgData name="0308 Phantom" userId="d189c7b077a883f0" providerId="LiveId" clId="{CCB372FA-C8CD-4060-9A70-83504401E0E3}" dt="2019-03-30T11:19:26.043" v="1" actId="11529"/>
          <ac:spMkLst>
            <pc:docMk/>
            <pc:sldMk cId="2194792377" sldId="258"/>
            <ac:spMk id="2" creationId="{D219BFB0-B4AD-4664-8A77-5CF6BCCBD27F}"/>
          </ac:spMkLst>
        </pc:spChg>
        <pc:spChg chg="add 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3" creationId="{B3025546-DE5E-4A37-8338-C9DA955E2C39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4" creationId="{D987FEA8-A4A3-43C4-911D-4533CFF13574}"/>
          </ac:spMkLst>
        </pc:spChg>
        <pc:spChg chg="mod">
          <ac:chgData name="0308 Phantom" userId="d189c7b077a883f0" providerId="LiveId" clId="{CCB372FA-C8CD-4060-9A70-83504401E0E3}" dt="2019-03-30T11:35:12.402" v="326" actId="14100"/>
          <ac:spMkLst>
            <pc:docMk/>
            <pc:sldMk cId="2194792377" sldId="258"/>
            <ac:spMk id="5" creationId="{1930E1DC-E711-4C0C-A966-6923D29141DA}"/>
          </ac:spMkLst>
        </pc:spChg>
        <pc:spChg chg="mod">
          <ac:chgData name="0308 Phantom" userId="d189c7b077a883f0" providerId="LiveId" clId="{CCB372FA-C8CD-4060-9A70-83504401E0E3}" dt="2019-03-30T11:35:05.337" v="323" actId="1076"/>
          <ac:spMkLst>
            <pc:docMk/>
            <pc:sldMk cId="2194792377" sldId="258"/>
            <ac:spMk id="6" creationId="{611EE75B-7015-41E7-AF82-A207B52C80C0}"/>
          </ac:spMkLst>
        </pc:spChg>
        <pc:spChg chg="mod">
          <ac:chgData name="0308 Phantom" userId="d189c7b077a883f0" providerId="LiveId" clId="{CCB372FA-C8CD-4060-9A70-83504401E0E3}" dt="2019-03-30T11:48:58.497" v="439" actId="1076"/>
          <ac:spMkLst>
            <pc:docMk/>
            <pc:sldMk cId="2194792377" sldId="258"/>
            <ac:spMk id="7" creationId="{190FB00E-B36D-4834-AECF-DEAC74272CC9}"/>
          </ac:spMkLst>
        </pc:spChg>
        <pc:spChg chg="add mod">
          <ac:chgData name="0308 Phantom" userId="d189c7b077a883f0" providerId="LiveId" clId="{CCB372FA-C8CD-4060-9A70-83504401E0E3}" dt="2019-03-30T11:46:35.816" v="410" actId="14100"/>
          <ac:spMkLst>
            <pc:docMk/>
            <pc:sldMk cId="2194792377" sldId="258"/>
            <ac:spMk id="8" creationId="{427CFD1E-EF76-407E-A643-90804EDC230D}"/>
          </ac:spMkLst>
        </pc:spChg>
        <pc:spChg chg="add mod">
          <ac:chgData name="0308 Phantom" userId="d189c7b077a883f0" providerId="LiveId" clId="{CCB372FA-C8CD-4060-9A70-83504401E0E3}" dt="2019-03-30T11:46:30.217" v="408" actId="1076"/>
          <ac:spMkLst>
            <pc:docMk/>
            <pc:sldMk cId="2194792377" sldId="258"/>
            <ac:spMk id="9" creationId="{72063762-0460-4A5A-9D9C-EDFCEE9B33A5}"/>
          </ac:spMkLst>
        </pc:spChg>
        <pc:spChg chg="add mod">
          <ac:chgData name="0308 Phantom" userId="d189c7b077a883f0" providerId="LiveId" clId="{CCB372FA-C8CD-4060-9A70-83504401E0E3}" dt="2019-03-30T11:46:39.433" v="411" actId="1076"/>
          <ac:spMkLst>
            <pc:docMk/>
            <pc:sldMk cId="2194792377" sldId="258"/>
            <ac:spMk id="10" creationId="{E9D3E8BA-BDC9-4BBA-8D62-9E7BC0C8A7DF}"/>
          </ac:spMkLst>
        </pc:spChg>
        <pc:spChg chg="add mod">
          <ac:chgData name="0308 Phantom" userId="d189c7b077a883f0" providerId="LiveId" clId="{CCB372FA-C8CD-4060-9A70-83504401E0E3}" dt="2019-03-30T11:46:27.537" v="407" actId="1076"/>
          <ac:spMkLst>
            <pc:docMk/>
            <pc:sldMk cId="2194792377" sldId="258"/>
            <ac:spMk id="11" creationId="{AF805E00-5A50-4960-AF47-4249F6E75D5A}"/>
          </ac:spMkLst>
        </pc:spChg>
        <pc:spChg chg="add mod">
          <ac:chgData name="0308 Phantom" userId="d189c7b077a883f0" providerId="LiveId" clId="{CCB372FA-C8CD-4060-9A70-83504401E0E3}" dt="2019-03-30T11:49:51.817" v="443" actId="1076"/>
          <ac:spMkLst>
            <pc:docMk/>
            <pc:sldMk cId="2194792377" sldId="258"/>
            <ac:spMk id="12" creationId="{C0A84DB8-4D11-4745-833E-1D2D42037304}"/>
          </ac:spMkLst>
        </pc:spChg>
        <pc:spChg chg="add del mod">
          <ac:chgData name="0308 Phantom" userId="d189c7b077a883f0" providerId="LiveId" clId="{CCB372FA-C8CD-4060-9A70-83504401E0E3}" dt="2019-03-30T11:45:38.551" v="404" actId="478"/>
          <ac:spMkLst>
            <pc:docMk/>
            <pc:sldMk cId="2194792377" sldId="258"/>
            <ac:spMk id="13" creationId="{0793EF96-E684-47FE-A2B5-5825F2CA9B27}"/>
          </ac:spMkLst>
        </pc:spChg>
        <pc:spChg chg="add mod">
          <ac:chgData name="0308 Phantom" userId="d189c7b077a883f0" providerId="LiveId" clId="{CCB372FA-C8CD-4060-9A70-83504401E0E3}" dt="2019-03-30T11:49:47.321" v="442" actId="1076"/>
          <ac:spMkLst>
            <pc:docMk/>
            <pc:sldMk cId="2194792377" sldId="258"/>
            <ac:spMk id="14" creationId="{03C27009-A4FF-4C45-B584-590C04C69C26}"/>
          </ac:spMkLst>
        </pc:spChg>
        <pc:spChg chg="add mod">
          <ac:chgData name="0308 Phantom" userId="d189c7b077a883f0" providerId="LiveId" clId="{CCB372FA-C8CD-4060-9A70-83504401E0E3}" dt="2019-03-30T11:51:07.376" v="456" actId="1076"/>
          <ac:spMkLst>
            <pc:docMk/>
            <pc:sldMk cId="2194792377" sldId="258"/>
            <ac:spMk id="15" creationId="{F7701357-E370-4B5C-BB4A-64D6DBC48F41}"/>
          </ac:spMkLst>
        </pc:spChg>
        <pc:spChg chg="add mod">
          <ac:chgData name="0308 Phantom" userId="d189c7b077a883f0" providerId="LiveId" clId="{CCB372FA-C8CD-4060-9A70-83504401E0E3}" dt="2019-03-30T11:50:55.977" v="449" actId="1076"/>
          <ac:spMkLst>
            <pc:docMk/>
            <pc:sldMk cId="2194792377" sldId="258"/>
            <ac:spMk id="16" creationId="{AD91E28A-BA31-4092-B897-8B1F81337DCE}"/>
          </ac:spMkLst>
        </pc:spChg>
      </pc:sldChg>
      <pc:sldChg chg="addSp delSp modSp ord modNotesTx">
        <pc:chgData name="0308 Phantom" userId="d189c7b077a883f0" providerId="LiveId" clId="{CCB372FA-C8CD-4060-9A70-83504401E0E3}" dt="2019-03-30T13:05:13.212" v="772" actId="20577"/>
        <pc:sldMkLst>
          <pc:docMk/>
          <pc:sldMk cId="728413835" sldId="259"/>
        </pc:sldMkLst>
        <pc:spChg chg="mod">
          <ac:chgData name="0308 Phantom" userId="d189c7b077a883f0" providerId="LiveId" clId="{CCB372FA-C8CD-4060-9A70-83504401E0E3}" dt="2019-03-30T11:50:00.401" v="445" actId="20577"/>
          <ac:spMkLst>
            <pc:docMk/>
            <pc:sldMk cId="728413835" sldId="259"/>
            <ac:spMk id="2" creationId="{FC1D2328-43F7-4648-A5E2-85580602E5DA}"/>
          </ac:spMkLst>
        </pc:spChg>
        <pc:spChg chg="del mod">
          <ac:chgData name="0308 Phantom" userId="d189c7b077a883f0" providerId="LiveId" clId="{CCB372FA-C8CD-4060-9A70-83504401E0E3}" dt="2019-03-30T11:54:21.372" v="457"/>
          <ac:spMkLst>
            <pc:docMk/>
            <pc:sldMk cId="728413835" sldId="259"/>
            <ac:spMk id="3" creationId="{12978C9A-12A0-43E3-95A6-44096C6AC602}"/>
          </ac:spMkLst>
        </pc:spChg>
        <pc:spChg chg="add del mod">
          <ac:chgData name="0308 Phantom" userId="d189c7b077a883f0" providerId="LiveId" clId="{CCB372FA-C8CD-4060-9A70-83504401E0E3}" dt="2019-03-30T12:00:20.939" v="467" actId="478"/>
          <ac:spMkLst>
            <pc:docMk/>
            <pc:sldMk cId="728413835" sldId="259"/>
            <ac:spMk id="6" creationId="{BD7792EA-AD3F-4B71-BA8C-C4720961EAB8}"/>
          </ac:spMkLst>
        </pc:spChg>
        <pc:spChg chg="add del mod">
          <ac:chgData name="0308 Phantom" userId="d189c7b077a883f0" providerId="LiveId" clId="{CCB372FA-C8CD-4060-9A70-83504401E0E3}" dt="2019-03-30T12:39:11.088" v="557" actId="478"/>
          <ac:spMkLst>
            <pc:docMk/>
            <pc:sldMk cId="728413835" sldId="259"/>
            <ac:spMk id="10" creationId="{B35E7A2A-629F-41E3-B8AD-75DCB2E0349A}"/>
          </ac:spMkLst>
        </pc:spChg>
        <pc:spChg chg="add del mod">
          <ac:chgData name="0308 Phantom" userId="d189c7b077a883f0" providerId="LiveId" clId="{CCB372FA-C8CD-4060-9A70-83504401E0E3}" dt="2019-03-30T12:09:41.171" v="496" actId="478"/>
          <ac:spMkLst>
            <pc:docMk/>
            <pc:sldMk cId="728413835" sldId="259"/>
            <ac:spMk id="11" creationId="{22F619C2-FA00-4B9D-BD26-C1F78933DBC0}"/>
          </ac:spMkLst>
        </pc:spChg>
        <pc:spChg chg="add del mod">
          <ac:chgData name="0308 Phantom" userId="d189c7b077a883f0" providerId="LiveId" clId="{CCB372FA-C8CD-4060-9A70-83504401E0E3}" dt="2019-03-30T12:39:13.594" v="558" actId="478"/>
          <ac:spMkLst>
            <pc:docMk/>
            <pc:sldMk cId="728413835" sldId="259"/>
            <ac:spMk id="12" creationId="{531E07F0-455D-4FDC-B910-55383DE11922}"/>
          </ac:spMkLst>
        </pc:spChg>
        <pc:spChg chg="add del mod">
          <ac:chgData name="0308 Phantom" userId="d189c7b077a883f0" providerId="LiveId" clId="{CCB372FA-C8CD-4060-9A70-83504401E0E3}" dt="2019-03-30T12:40:58.272" v="565"/>
          <ac:spMkLst>
            <pc:docMk/>
            <pc:sldMk cId="728413835" sldId="259"/>
            <ac:spMk id="13" creationId="{0A71F44D-D852-4ACA-BDB9-3C75ACB5768A}"/>
          </ac:spMkLst>
        </pc:spChg>
        <pc:spChg chg="add del mod">
          <ac:chgData name="0308 Phantom" userId="d189c7b077a883f0" providerId="LiveId" clId="{CCB372FA-C8CD-4060-9A70-83504401E0E3}" dt="2019-03-30T12:41:01.698" v="567" actId="478"/>
          <ac:spMkLst>
            <pc:docMk/>
            <pc:sldMk cId="728413835" sldId="259"/>
            <ac:spMk id="16" creationId="{80A0D88E-19AD-4C9A-AD4E-537725B15A72}"/>
          </ac:spMkLst>
        </pc:spChg>
        <pc:spChg chg="add mod">
          <ac:chgData name="0308 Phantom" userId="d189c7b077a883f0" providerId="LiveId" clId="{CCB372FA-C8CD-4060-9A70-83504401E0E3}" dt="2019-03-30T13:05:13.212" v="772" actId="20577"/>
          <ac:spMkLst>
            <pc:docMk/>
            <pc:sldMk cId="728413835" sldId="259"/>
            <ac:spMk id="17" creationId="{C9B37487-63F1-4622-9B5C-06FC9E7D4799}"/>
          </ac:spMkLst>
        </pc:spChg>
        <pc:picChg chg="add del mod">
          <ac:chgData name="0308 Phantom" userId="d189c7b077a883f0" providerId="LiveId" clId="{CCB372FA-C8CD-4060-9A70-83504401E0E3}" dt="2019-03-30T12:39:06.720" v="556" actId="478"/>
          <ac:picMkLst>
            <pc:docMk/>
            <pc:sldMk cId="728413835" sldId="259"/>
            <ac:picMk id="4" creationId="{26C4BACA-BBA6-4D67-ADC4-F58675B4299A}"/>
          </ac:picMkLst>
        </pc:picChg>
        <pc:picChg chg="add del mod">
          <ac:chgData name="0308 Phantom" userId="d189c7b077a883f0" providerId="LiveId" clId="{CCB372FA-C8CD-4060-9A70-83504401E0E3}" dt="2019-03-30T12:00:24.391" v="470" actId="478"/>
          <ac:picMkLst>
            <pc:docMk/>
            <pc:sldMk cId="728413835" sldId="259"/>
            <ac:picMk id="5" creationId="{DF6B75A4-6D4A-4792-99E9-E25B8169575B}"/>
          </ac:picMkLst>
        </pc:picChg>
        <pc:picChg chg="add del mod">
          <ac:chgData name="0308 Phantom" userId="d189c7b077a883f0" providerId="LiveId" clId="{CCB372FA-C8CD-4060-9A70-83504401E0E3}" dt="2019-03-30T12:40:35.875" v="559" actId="478"/>
          <ac:picMkLst>
            <pc:docMk/>
            <pc:sldMk cId="728413835" sldId="259"/>
            <ac:picMk id="7" creationId="{15CE6B75-D357-47EE-AC9B-E06F9ECFC896}"/>
          </ac:picMkLst>
        </pc:picChg>
        <pc:picChg chg="add del mod">
          <ac:chgData name="0308 Phantom" userId="d189c7b077a883f0" providerId="LiveId" clId="{CCB372FA-C8CD-4060-9A70-83504401E0E3}" dt="2019-03-30T12:05:48.279" v="480" actId="478"/>
          <ac:picMkLst>
            <pc:docMk/>
            <pc:sldMk cId="728413835" sldId="259"/>
            <ac:picMk id="8" creationId="{794392B0-144B-4522-ABFE-C55D5EC61CEA}"/>
          </ac:picMkLst>
        </pc:picChg>
        <pc:picChg chg="add del mod modCrop">
          <ac:chgData name="0308 Phantom" userId="d189c7b077a883f0" providerId="LiveId" clId="{CCB372FA-C8CD-4060-9A70-83504401E0E3}" dt="2019-03-30T12:40:58.260" v="563" actId="478"/>
          <ac:picMkLst>
            <pc:docMk/>
            <pc:sldMk cId="728413835" sldId="259"/>
            <ac:picMk id="9" creationId="{75915759-9F45-4B6D-B2CE-052CED53E042}"/>
          </ac:picMkLst>
        </pc:picChg>
        <pc:picChg chg="add del mod">
          <ac:chgData name="0308 Phantom" userId="d189c7b077a883f0" providerId="LiveId" clId="{CCB372FA-C8CD-4060-9A70-83504401E0E3}" dt="2019-03-30T12:43:06.542" v="645"/>
          <ac:picMkLst>
            <pc:docMk/>
            <pc:sldMk cId="728413835" sldId="259"/>
            <ac:picMk id="14" creationId="{DBFAB888-7F8B-4DE2-9816-0D02D214E2C8}"/>
          </ac:picMkLst>
        </pc:picChg>
        <pc:picChg chg="add mod">
          <ac:chgData name="0308 Phantom" userId="d189c7b077a883f0" providerId="LiveId" clId="{CCB372FA-C8CD-4060-9A70-83504401E0E3}" dt="2019-03-30T13:05:11.401" v="771" actId="1076"/>
          <ac:picMkLst>
            <pc:docMk/>
            <pc:sldMk cId="728413835" sldId="259"/>
            <ac:picMk id="18" creationId="{50F8469C-6679-431E-ACA6-176B7867DB47}"/>
          </ac:picMkLst>
        </pc:picChg>
      </pc:sldChg>
      <pc:sldChg chg="addSp modSp add">
        <pc:chgData name="0308 Phantom" userId="d189c7b077a883f0" providerId="LiveId" clId="{CCB372FA-C8CD-4060-9A70-83504401E0E3}" dt="2019-03-30T12:17:05.005" v="541" actId="113"/>
        <pc:sldMkLst>
          <pc:docMk/>
          <pc:sldMk cId="2262985119" sldId="260"/>
        </pc:sldMkLst>
        <pc:spChg chg="mod">
          <ac:chgData name="0308 Phantom" userId="d189c7b077a883f0" providerId="LiveId" clId="{CCB372FA-C8CD-4060-9A70-83504401E0E3}" dt="2019-03-30T11:21:48.340" v="46" actId="20577"/>
          <ac:spMkLst>
            <pc:docMk/>
            <pc:sldMk cId="2262985119" sldId="260"/>
            <ac:spMk id="2" creationId="{CD8C2B35-7236-4B09-AB86-3EF146BBBC19}"/>
          </ac:spMkLst>
        </pc:spChg>
        <pc:spChg chg="mod">
          <ac:chgData name="0308 Phantom" userId="d189c7b077a883f0" providerId="LiveId" clId="{CCB372FA-C8CD-4060-9A70-83504401E0E3}" dt="2019-03-30T11:28:17.403" v="260" actId="6549"/>
          <ac:spMkLst>
            <pc:docMk/>
            <pc:sldMk cId="2262985119" sldId="260"/>
            <ac:spMk id="3" creationId="{2B4F8F6E-0F47-423C-A04E-9ADF85EACD9E}"/>
          </ac:spMkLst>
        </pc:spChg>
        <pc:spChg chg="add mod">
          <ac:chgData name="0308 Phantom" userId="d189c7b077a883f0" providerId="LiveId" clId="{CCB372FA-C8CD-4060-9A70-83504401E0E3}" dt="2019-03-30T12:17:05.005" v="541" actId="113"/>
          <ac:spMkLst>
            <pc:docMk/>
            <pc:sldMk cId="2262985119" sldId="260"/>
            <ac:spMk id="4" creationId="{EC5A6D9B-E6D7-4513-AEC5-B06014512410}"/>
          </ac:spMkLst>
        </pc:spChg>
      </pc:sldChg>
      <pc:sldChg chg="addSp delSp modSp add modNotesTx">
        <pc:chgData name="0308 Phantom" userId="d189c7b077a883f0" providerId="LiveId" clId="{CCB372FA-C8CD-4060-9A70-83504401E0E3}" dt="2019-03-30T12:50:33.472" v="749" actId="6549"/>
        <pc:sldMkLst>
          <pc:docMk/>
          <pc:sldMk cId="4027224355" sldId="261"/>
        </pc:sldMkLst>
        <pc:spChg chg="mod">
          <ac:chgData name="0308 Phantom" userId="d189c7b077a883f0" providerId="LiveId" clId="{CCB372FA-C8CD-4060-9A70-83504401E0E3}" dt="2019-03-30T12:15:17.404" v="528"/>
          <ac:spMkLst>
            <pc:docMk/>
            <pc:sldMk cId="4027224355" sldId="261"/>
            <ac:spMk id="2" creationId="{6FF7B7ED-7385-4C01-A9E6-53567B6BEEEB}"/>
          </ac:spMkLst>
        </pc:spChg>
        <pc:spChg chg="del">
          <ac:chgData name="0308 Phantom" userId="d189c7b077a883f0" providerId="LiveId" clId="{CCB372FA-C8CD-4060-9A70-83504401E0E3}" dt="2019-03-30T12:15:37.629" v="529"/>
          <ac:spMkLst>
            <pc:docMk/>
            <pc:sldMk cId="4027224355" sldId="261"/>
            <ac:spMk id="3" creationId="{33DDF142-8681-4E88-B3FF-6D64D2AB5A77}"/>
          </ac:spMkLst>
        </pc:spChg>
        <pc:picChg chg="add mod">
          <ac:chgData name="0308 Phantom" userId="d189c7b077a883f0" providerId="LiveId" clId="{CCB372FA-C8CD-4060-9A70-83504401E0E3}" dt="2019-03-30T12:15:41.589" v="530" actId="1076"/>
          <ac:picMkLst>
            <pc:docMk/>
            <pc:sldMk cId="4027224355" sldId="261"/>
            <ac:picMk id="4" creationId="{7267F75D-08FC-4F28-9277-FE12CF803451}"/>
          </ac:picMkLst>
        </pc:picChg>
      </pc:sldChg>
      <pc:sldChg chg="addSp delSp modSp add ord">
        <pc:chgData name="0308 Phantom" userId="d189c7b077a883f0" providerId="LiveId" clId="{CCB372FA-C8CD-4060-9A70-83504401E0E3}" dt="2019-03-30T12:43:26.180" v="653" actId="1076"/>
        <pc:sldMkLst>
          <pc:docMk/>
          <pc:sldMk cId="339623835" sldId="262"/>
        </pc:sldMkLst>
        <pc:spChg chg="mod">
          <ac:chgData name="0308 Phantom" userId="d189c7b077a883f0" providerId="LiveId" clId="{CCB372FA-C8CD-4060-9A70-83504401E0E3}" dt="2019-03-30T12:43:22.660" v="652" actId="1076"/>
          <ac:spMkLst>
            <pc:docMk/>
            <pc:sldMk cId="339623835" sldId="262"/>
            <ac:spMk id="13" creationId="{0A71F44D-D852-4ACA-BDB9-3C75ACB5768A}"/>
          </ac:spMkLst>
        </pc:spChg>
        <pc:picChg chg="mod">
          <ac:chgData name="0308 Phantom" userId="d189c7b077a883f0" providerId="LiveId" clId="{CCB372FA-C8CD-4060-9A70-83504401E0E3}" dt="2019-03-30T12:43:17.836" v="650" actId="1076"/>
          <ac:picMkLst>
            <pc:docMk/>
            <pc:sldMk cId="339623835" sldId="262"/>
            <ac:picMk id="7" creationId="{15CE6B75-D357-47EE-AC9B-E06F9ECFC896}"/>
          </ac:picMkLst>
        </pc:picChg>
        <pc:picChg chg="mod">
          <ac:chgData name="0308 Phantom" userId="d189c7b077a883f0" providerId="LiveId" clId="{CCB372FA-C8CD-4060-9A70-83504401E0E3}" dt="2019-03-30T12:43:19.603" v="651" actId="1076"/>
          <ac:picMkLst>
            <pc:docMk/>
            <pc:sldMk cId="339623835" sldId="262"/>
            <ac:picMk id="9" creationId="{75915759-9F45-4B6D-B2CE-052CED53E042}"/>
          </ac:picMkLst>
        </pc:picChg>
        <pc:picChg chg="add mod">
          <ac:chgData name="0308 Phantom" userId="d189c7b077a883f0" providerId="LiveId" clId="{CCB372FA-C8CD-4060-9A70-83504401E0E3}" dt="2019-03-30T12:43:26.180" v="653" actId="1076"/>
          <ac:picMkLst>
            <pc:docMk/>
            <pc:sldMk cId="339623835" sldId="262"/>
            <ac:picMk id="11" creationId="{32707989-2EC6-4E18-B74B-57A69B44CD20}"/>
          </ac:picMkLst>
        </pc:picChg>
        <pc:picChg chg="del">
          <ac:chgData name="0308 Phantom" userId="d189c7b077a883f0" providerId="LiveId" clId="{CCB372FA-C8CD-4060-9A70-83504401E0E3}" dt="2019-03-30T12:31:18.240" v="551" actId="478"/>
          <ac:picMkLst>
            <pc:docMk/>
            <pc:sldMk cId="339623835" sldId="262"/>
            <ac:picMk id="14" creationId="{DBFAB888-7F8B-4DE2-9816-0D02D214E2C8}"/>
          </ac:picMkLst>
        </pc:picChg>
      </pc:sldChg>
      <pc:sldChg chg="addSp delSp modSp add del modNotesTx">
        <pc:chgData name="0308 Phantom" userId="d189c7b077a883f0" providerId="LiveId" clId="{CCB372FA-C8CD-4060-9A70-83504401E0E3}" dt="2019-03-30T13:17:22.908" v="782" actId="2696"/>
        <pc:sldMkLst>
          <pc:docMk/>
          <pc:sldMk cId="122240134" sldId="263"/>
        </pc:sldMkLst>
        <pc:spChg chg="add mod">
          <ac:chgData name="0308 Phantom" userId="d189c7b077a883f0" providerId="LiveId" clId="{CCB372FA-C8CD-4060-9A70-83504401E0E3}" dt="2019-03-30T13:10:54.567" v="778" actId="478"/>
          <ac:spMkLst>
            <pc:docMk/>
            <pc:sldMk cId="122240134" sldId="263"/>
            <ac:spMk id="5" creationId="{B4630896-9AFF-4485-A168-61BA618F5F48}"/>
          </ac:spMkLst>
        </pc:spChg>
        <pc:spChg chg="del">
          <ac:chgData name="0308 Phantom" userId="d189c7b077a883f0" providerId="LiveId" clId="{CCB372FA-C8CD-4060-9A70-83504401E0E3}" dt="2019-03-30T13:10:56.753" v="779" actId="478"/>
          <ac:spMkLst>
            <pc:docMk/>
            <pc:sldMk cId="122240134" sldId="263"/>
            <ac:spMk id="10" creationId="{B35E7A2A-629F-41E3-B8AD-75DCB2E0349A}"/>
          </ac:spMkLst>
        </pc:spChg>
        <pc:spChg chg="del">
          <ac:chgData name="0308 Phantom" userId="d189c7b077a883f0" providerId="LiveId" clId="{CCB372FA-C8CD-4060-9A70-83504401E0E3}" dt="2019-03-30T13:10:57.497" v="780" actId="478"/>
          <ac:spMkLst>
            <pc:docMk/>
            <pc:sldMk cId="122240134" sldId="263"/>
            <ac:spMk id="12" creationId="{531E07F0-455D-4FDC-B910-55383DE11922}"/>
          </ac:spMkLst>
        </pc:spChg>
        <pc:spChg chg="del">
          <ac:chgData name="0308 Phantom" userId="d189c7b077a883f0" providerId="LiveId" clId="{CCB372FA-C8CD-4060-9A70-83504401E0E3}" dt="2019-03-30T13:10:52.481" v="775" actId="478"/>
          <ac:spMkLst>
            <pc:docMk/>
            <pc:sldMk cId="122240134" sldId="263"/>
            <ac:spMk id="13" creationId="{0A71F44D-D852-4ACA-BDB9-3C75ACB5768A}"/>
          </ac:spMkLst>
        </pc:spChg>
        <pc:picChg chg="del">
          <ac:chgData name="0308 Phantom" userId="d189c7b077a883f0" providerId="LiveId" clId="{CCB372FA-C8CD-4060-9A70-83504401E0E3}" dt="2019-03-30T13:10:54.567" v="778" actId="478"/>
          <ac:picMkLst>
            <pc:docMk/>
            <pc:sldMk cId="122240134" sldId="263"/>
            <ac:picMk id="4" creationId="{26C4BACA-BBA6-4D67-ADC4-F58675B4299A}"/>
          </ac:picMkLst>
        </pc:picChg>
        <pc:picChg chg="del">
          <ac:chgData name="0308 Phantom" userId="d189c7b077a883f0" providerId="LiveId" clId="{CCB372FA-C8CD-4060-9A70-83504401E0E3}" dt="2019-03-30T13:10:53.688" v="777" actId="478"/>
          <ac:picMkLst>
            <pc:docMk/>
            <pc:sldMk cId="122240134" sldId="263"/>
            <ac:picMk id="7" creationId="{15CE6B75-D357-47EE-AC9B-E06F9ECFC896}"/>
          </ac:picMkLst>
        </pc:picChg>
        <pc:picChg chg="del">
          <ac:chgData name="0308 Phantom" userId="d189c7b077a883f0" providerId="LiveId" clId="{CCB372FA-C8CD-4060-9A70-83504401E0E3}" dt="2019-03-30T13:10:51.097" v="774" actId="478"/>
          <ac:picMkLst>
            <pc:docMk/>
            <pc:sldMk cId="122240134" sldId="263"/>
            <ac:picMk id="9" creationId="{75915759-9F45-4B6D-B2CE-052CED53E042}"/>
          </ac:picMkLst>
        </pc:picChg>
        <pc:picChg chg="del">
          <ac:chgData name="0308 Phantom" userId="d189c7b077a883f0" providerId="LiveId" clId="{CCB372FA-C8CD-4060-9A70-83504401E0E3}" dt="2019-03-30T13:10:53.073" v="776" actId="478"/>
          <ac:picMkLst>
            <pc:docMk/>
            <pc:sldMk cId="122240134" sldId="263"/>
            <ac:picMk id="11" creationId="{32707989-2EC6-4E18-B74B-57A69B44CD20}"/>
          </ac:picMkLst>
        </pc:picChg>
      </pc:sldChg>
      <pc:sldChg chg="modSp add ord modNotesTx">
        <pc:chgData name="0308 Phantom" userId="d189c7b077a883f0" providerId="LiveId" clId="{CCB372FA-C8CD-4060-9A70-83504401E0E3}" dt="2019-03-30T13:35:08.656" v="1029"/>
        <pc:sldMkLst>
          <pc:docMk/>
          <pc:sldMk cId="604618024" sldId="263"/>
        </pc:sldMkLst>
        <pc:spChg chg="mod">
          <ac:chgData name="0308 Phantom" userId="d189c7b077a883f0" providerId="LiveId" clId="{CCB372FA-C8CD-4060-9A70-83504401E0E3}" dt="2019-03-30T13:31:00.552" v="1000"/>
          <ac:spMkLst>
            <pc:docMk/>
            <pc:sldMk cId="604618024" sldId="263"/>
            <ac:spMk id="2" creationId="{3260E7B0-F99C-4356-B2EE-771F102484D2}"/>
          </ac:spMkLst>
        </pc:spChg>
        <pc:spChg chg="mod">
          <ac:chgData name="0308 Phantom" userId="d189c7b077a883f0" providerId="LiveId" clId="{CCB372FA-C8CD-4060-9A70-83504401E0E3}" dt="2019-03-30T13:30:40.152" v="999" actId="5793"/>
          <ac:spMkLst>
            <pc:docMk/>
            <pc:sldMk cId="604618024" sldId="263"/>
            <ac:spMk id="3" creationId="{694439DE-C8E5-4E28-8C34-E64582D2689C}"/>
          </ac:spMkLst>
        </pc:spChg>
      </pc:sldChg>
      <pc:sldChg chg="addSp modSp add">
        <pc:chgData name="0308 Phantom" userId="d189c7b077a883f0" providerId="LiveId" clId="{CCB372FA-C8CD-4060-9A70-83504401E0E3}" dt="2019-03-30T13:40:07.792" v="1111" actId="1076"/>
        <pc:sldMkLst>
          <pc:docMk/>
          <pc:sldMk cId="1878355151" sldId="264"/>
        </pc:sldMkLst>
        <pc:spChg chg="mod">
          <ac:chgData name="0308 Phantom" userId="d189c7b077a883f0" providerId="LiveId" clId="{CCB372FA-C8CD-4060-9A70-83504401E0E3}" dt="2019-03-30T13:23:15.589" v="857"/>
          <ac:spMkLst>
            <pc:docMk/>
            <pc:sldMk cId="1878355151" sldId="264"/>
            <ac:spMk id="2" creationId="{574D70BD-AB94-402B-B5FE-FFCFE07C6DE1}"/>
          </ac:spMkLst>
        </pc:spChg>
        <pc:spChg chg="mod">
          <ac:chgData name="0308 Phantom" userId="d189c7b077a883f0" providerId="LiveId" clId="{CCB372FA-C8CD-4060-9A70-83504401E0E3}" dt="2019-03-30T13:40:05.799" v="1110" actId="1076"/>
          <ac:spMkLst>
            <pc:docMk/>
            <pc:sldMk cId="1878355151" sldId="264"/>
            <ac:spMk id="3" creationId="{251B5A8E-B5B4-43CB-A9B8-BC8683A8F236}"/>
          </ac:spMkLst>
        </pc:spChg>
        <pc:picChg chg="add mod">
          <ac:chgData name="0308 Phantom" userId="d189c7b077a883f0" providerId="LiveId" clId="{CCB372FA-C8CD-4060-9A70-83504401E0E3}" dt="2019-03-30T13:40:07.792" v="1111" actId="1076"/>
          <ac:picMkLst>
            <pc:docMk/>
            <pc:sldMk cId="1878355151" sldId="264"/>
            <ac:picMk id="4" creationId="{DCE3436C-02FF-4495-8808-C368534861F0}"/>
          </ac:picMkLst>
        </pc:picChg>
      </pc:sldChg>
      <pc:sldChg chg="addSp delSp modSp add">
        <pc:chgData name="0308 Phantom" userId="d189c7b077a883f0" providerId="LiveId" clId="{CCB372FA-C8CD-4060-9A70-83504401E0E3}" dt="2019-03-30T13:49:40.935" v="1138" actId="1076"/>
        <pc:sldMkLst>
          <pc:docMk/>
          <pc:sldMk cId="880744957" sldId="265"/>
        </pc:sldMkLst>
        <pc:spChg chg="mod">
          <ac:chgData name="0308 Phantom" userId="d189c7b077a883f0" providerId="LiveId" clId="{CCB372FA-C8CD-4060-9A70-83504401E0E3}" dt="2019-03-30T13:40:55.973" v="1113"/>
          <ac:spMkLst>
            <pc:docMk/>
            <pc:sldMk cId="880744957" sldId="265"/>
            <ac:spMk id="2" creationId="{D245DDAE-3741-4EDF-B59B-C7FD50FE0607}"/>
          </ac:spMkLst>
        </pc:spChg>
        <pc:spChg chg="del">
          <ac:chgData name="0308 Phantom" userId="d189c7b077a883f0" providerId="LiveId" clId="{CCB372FA-C8CD-4060-9A70-83504401E0E3}" dt="2019-03-30T13:46:25.166" v="1120"/>
          <ac:spMkLst>
            <pc:docMk/>
            <pc:sldMk cId="880744957" sldId="265"/>
            <ac:spMk id="3" creationId="{597F1100-6D3F-49F3-976D-D3DD82C710CE}"/>
          </ac:spMkLst>
        </pc:spChg>
        <pc:picChg chg="add mod modCrop">
          <ac:chgData name="0308 Phantom" userId="d189c7b077a883f0" providerId="LiveId" clId="{CCB372FA-C8CD-4060-9A70-83504401E0E3}" dt="2019-03-30T13:49:40.935" v="1138" actId="1076"/>
          <ac:picMkLst>
            <pc:docMk/>
            <pc:sldMk cId="880744957" sldId="265"/>
            <ac:picMk id="4" creationId="{DAEAC3D3-7B5B-45EA-8D4D-5CA8C803339C}"/>
          </ac:picMkLst>
        </pc:picChg>
        <pc:picChg chg="add mod">
          <ac:chgData name="0308 Phantom" userId="d189c7b077a883f0" providerId="LiveId" clId="{CCB372FA-C8CD-4060-9A70-83504401E0E3}" dt="2019-03-30T13:47:55.807" v="1130" actId="1076"/>
          <ac:picMkLst>
            <pc:docMk/>
            <pc:sldMk cId="880744957" sldId="265"/>
            <ac:picMk id="2050" creationId="{C747A81E-E7DD-4210-8F7C-733BA29D7732}"/>
          </ac:picMkLst>
        </pc:picChg>
        <pc:picChg chg="add mod">
          <ac:chgData name="0308 Phantom" userId="d189c7b077a883f0" providerId="LiveId" clId="{CCB372FA-C8CD-4060-9A70-83504401E0E3}" dt="2019-03-30T13:48:01.141" v="1132" actId="1076"/>
          <ac:picMkLst>
            <pc:docMk/>
            <pc:sldMk cId="880744957" sldId="265"/>
            <ac:picMk id="2052" creationId="{3DCF8941-8A3F-4FCC-B62B-944CBE02F4D9}"/>
          </ac:picMkLst>
        </pc:picChg>
        <pc:picChg chg="add mod modCrop">
          <ac:chgData name="0308 Phantom" userId="d189c7b077a883f0" providerId="LiveId" clId="{CCB372FA-C8CD-4060-9A70-83504401E0E3}" dt="2019-03-30T13:48:06.783" v="1133" actId="1076"/>
          <ac:picMkLst>
            <pc:docMk/>
            <pc:sldMk cId="880744957" sldId="265"/>
            <ac:picMk id="2054" creationId="{B5C7B7BD-01A1-4199-BE5A-B070B14C86F9}"/>
          </ac:picMkLst>
        </pc:picChg>
      </pc:sldChg>
      <pc:sldChg chg="addSp delSp modSp add ord">
        <pc:chgData name="0308 Phantom" userId="d189c7b077a883f0" providerId="LiveId" clId="{CCB372FA-C8CD-4060-9A70-83504401E0E3}" dt="2019-03-30T13:46:10.169" v="1119"/>
        <pc:sldMkLst>
          <pc:docMk/>
          <pc:sldMk cId="2485775207" sldId="266"/>
        </pc:sldMkLst>
        <pc:spChg chg="del">
          <ac:chgData name="0308 Phantom" userId="d189c7b077a883f0" providerId="LiveId" clId="{CCB372FA-C8CD-4060-9A70-83504401E0E3}" dt="2019-03-30T13:45:09.938" v="1115"/>
          <ac:spMkLst>
            <pc:docMk/>
            <pc:sldMk cId="2485775207" sldId="266"/>
            <ac:spMk id="3" creationId="{597F1100-6D3F-49F3-976D-D3DD82C710CE}"/>
          </ac:spMkLst>
        </pc:spChg>
        <pc:picChg chg="add mod">
          <ac:chgData name="0308 Phantom" userId="d189c7b077a883f0" providerId="LiveId" clId="{CCB372FA-C8CD-4060-9A70-83504401E0E3}" dt="2019-03-30T13:45:13.031" v="1116" actId="1076"/>
          <ac:picMkLst>
            <pc:docMk/>
            <pc:sldMk cId="2485775207" sldId="266"/>
            <ac:picMk id="1026" creationId="{DA860683-898B-43F4-ABC3-9F529F373505}"/>
          </ac:picMkLst>
        </pc:picChg>
        <pc:picChg chg="add mod">
          <ac:chgData name="0308 Phantom" userId="d189c7b077a883f0" providerId="LiveId" clId="{CCB372FA-C8CD-4060-9A70-83504401E0E3}" dt="2019-03-30T13:45:24.879" v="1118" actId="1076"/>
          <ac:picMkLst>
            <pc:docMk/>
            <pc:sldMk cId="2485775207" sldId="266"/>
            <ac:picMk id="1028" creationId="{7940B2C5-77B9-4360-A86B-A2E6C6C570C6}"/>
          </ac:picMkLst>
        </pc:picChg>
      </pc:sldChg>
    </pc:docChg>
  </pc:docChgLst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DB49-D9C8-450E-BE46-79698F24D5E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02468-E1DA-47C7-87D9-878A75E9B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TIMBER-V supports four security 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operating system and apps live in the normal N-domains, which are considered untrusted. The N domains support the traditional split between user (U-mode) and supervisor (S-mode) and allow existing code to run without modification (goal G3).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 memory is protected via fine-grained memory tagging, which creates islands of trusted memory inside the N-domains.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Trusted user mode (TU-mode) can be leveraged for isolated execution environments, called enclaves.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trusted supervisor mode (TS-mode) allows to run a trust manager like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augmenting the untrusted operating system with trusted services.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achieve this, TIMBER-V combines security domain isolation with MPU based process isolation. The trusted domains are protected by a strict tagged memory policy, which we denote as tag isolation. Individual processes or enclaves are protected via MPU isolation. Memory accesses are only permitted if both mechanisms agree . This allows a variety of different programming models, as demanded by goal G2. For example, we achieve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TrustZone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[3] security split via memory tags, however with much finer and highly dynamic isolation boundaries. Also, TIMBER-V can embed enclaves directly in user processes, as done in Intel SGX-like designs [37], however, again with the benefits of tagged memory.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2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cleanly separated, this would allow confusion attacks between </a:t>
            </a:r>
            <a:r>
              <a:rPr lang="en-US" altLang="zh-CN" dirty="0" err="1"/>
              <a:t>TUenter</a:t>
            </a:r>
            <a:r>
              <a:rPr lang="en-US" altLang="zh-CN" dirty="0"/>
              <a:t> and </a:t>
            </a:r>
            <a:r>
              <a:rPr lang="en-US" altLang="zh-CN" dirty="0" err="1"/>
              <a:t>TSenter</a:t>
            </a:r>
            <a:r>
              <a:rPr lang="en-US" altLang="zh-CN" dirty="0"/>
              <a:t>. For example, an attacker could spawn a malicious enclave (TU-mode). While this malicious</a:t>
            </a:r>
          </a:p>
          <a:p>
            <a:r>
              <a:rPr lang="en-US" altLang="zh-CN" dirty="0"/>
              <a:t>enclave normally cannot access other benign enclaves, the attacker could invoke the enclave via a </a:t>
            </a:r>
            <a:r>
              <a:rPr lang="en-US" altLang="zh-CN" dirty="0" err="1"/>
              <a:t>TSenter</a:t>
            </a:r>
            <a:r>
              <a:rPr lang="en-US" altLang="zh-CN" dirty="0"/>
              <a:t> from S-mode rather than a </a:t>
            </a:r>
            <a:r>
              <a:rPr lang="en-US" altLang="zh-CN" dirty="0" err="1"/>
              <a:t>TUenter</a:t>
            </a:r>
            <a:r>
              <a:rPr lang="en-US" altLang="zh-CN" dirty="0"/>
              <a:t> from U-mode. Hence, the malicious</a:t>
            </a:r>
          </a:p>
          <a:p>
            <a:r>
              <a:rPr lang="en-US" altLang="zh-CN" dirty="0"/>
              <a:t>enclave would execute in higher-privileged TS-mode, thus undermining all of </a:t>
            </a:r>
            <a:r>
              <a:rPr lang="en-US" altLang="zh-CN" dirty="0" err="1"/>
              <a:t>TagRoot’s</a:t>
            </a:r>
            <a:r>
              <a:rPr lang="en-US" altLang="zh-CN" dirty="0"/>
              <a:t> security guarantees. We prevent such attacks by constraining horizontal transitions to MPU</a:t>
            </a:r>
          </a:p>
          <a:p>
            <a:r>
              <a:rPr lang="en-US" altLang="zh-CN" dirty="0"/>
              <a:t>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</a:t>
            </a:r>
          </a:p>
          <a:p>
            <a:r>
              <a:rPr lang="en-US" altLang="zh-CN" dirty="0"/>
              <a:t>manipulated from the untrusted OS. Again, this resembles supervisor mode execution prevention [29].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every memory access, a hardware tag engine ensures that trusted memory cannot be accessed from untrusted code (</a:t>
            </a:r>
            <a:r>
              <a:rPr lang="en-US" altLang="zh-CN" dirty="0" err="1"/>
              <a:t>i</a:t>
            </a:r>
            <a:r>
              <a:rPr lang="en-US" altLang="zh-CN" dirty="0"/>
              <a:t>). Moreover, trusted supervisor memory (TS-tag) used for </a:t>
            </a:r>
            <a:r>
              <a:rPr lang="en-US" altLang="zh-CN" dirty="0" err="1"/>
              <a:t>TagRoot</a:t>
            </a:r>
            <a:r>
              <a:rPr lang="en-US" altLang="zh-CN" dirty="0"/>
              <a:t> cannot be accessed from enclaves (TU-tag). In contrast, trusted domains can access lesser trusted memory (ii), as long as the MPU isolation policy allows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02468-E1DA-47C7-87D9-878A75E9BE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1026" name="Picture 2" descr="*opcodes &#10;67 sd &#10;68 &#10;fence &#10;69 &#10;fence . t &#10;Itag &#10;72 &#10;73 sta &#10;74 &#10;tmm12ht &#10;31. &#10;31 &#10;rs2 tmm1210 14..12=3 &#10;rsl &#10;.28=tgnore pred succ &#10;.. 28=tgnore 27..20=tgnore &#10;19. .15=tgnore 14. &#10;19. .15=tgnore 14 &#10;. 12=0 11. &#10;..12=1 11. • &#10;.7=tgnore 6. &#10;.7=vgnore6 — &#10;. 2=-exe3 1. .e-3 &#10;.. 2-exo 1. .e-3 &#10;rd rsl &#10;tmm12ht &#10;rsl &#10;tmm12 14..12=0 6..2=0X15 1..0=3 &#10;rs2 tmm1210 14..12=1 6..2=0x15 1..0=3 ">
            <a:extLst>
              <a:ext uri="{FF2B5EF4-FFF2-40B4-BE49-F238E27FC236}">
                <a16:creationId xmlns:a16="http://schemas.microsoft.com/office/drawing/2014/main" id="{DA860683-898B-43F4-ABC3-9F529F3735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83223" cy="18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codes-custom &#10;1 # custom e &#10;lbct &#10;2 &#10;Ihct &#10;3 &#10;Iwct &#10;4 &#10;Idct &#10;5 &#10;lbuct &#10;6 &#10;Ihuct &#10;7 &#10;lwuct &#10;8 &#10;9 Iłł &#10;1 # cus &#10;sbct &#10;2 &#10;shct &#10;3 &#10;swct &#10;4 &#10;sdct &#10;5 &#10;rd &#10;rd &#10;rd &#10;rd &#10;rd &#10;rd &#10;rd &#10;rd &#10;om 1 &#10;etag &#10;etag &#10;etag &#10;etag &#10;rsl &#10;rsl &#10;rsl &#10;rsl &#10;rsl &#10;rsl &#10;rsl &#10;rsl &#10;ntag &#10;ntag &#10;ntag &#10;ntag &#10;etag &#10;etag &#10;etag &#10;etag &#10;etag &#10;etag &#10;etag &#10;eta &#10;immłe &#10;immłe &#10;immłe &#10;immłe &#10;immłe &#10;immłe &#10;immłe &#10;immłe &#10;14. . 12- &#10;14. . 12 &#10;14. . 12 &#10;14. . 12 &#10;14. &#10;. 12 &#10;14. . 12 &#10;14. &#10;. 12=6 &#10;14. &#10;6..2=exe2 &#10;6. .2=exe2 &#10;6..2=exe2 &#10;6..2=exe2 &#10;6. .2=exe2 &#10;6. .2=exe2 &#10;6..2=exe2 &#10;6. .2=exe2 &#10;1..e=3 &#10;imm8hi &#10;imm8hi &#10;imm8hi &#10;imm8hi &#10;rsl &#10;rsl &#10;rsl &#10;rsl &#10;rs2 &#10;rs2 &#10;rs2 &#10;rs2 &#10;imm810 &#10;imm810 &#10;imm810 &#10;imm810 &#10;14. . 12 &#10;14. .12 &#10;14. . 12 &#10;14..12 &#10;6. .2=exeA &#10;6. .2=exeA &#10;6. .2=exeA &#10;1..e=3 &#10;-31 &#10;6. .2=exeA &#10;l..e- ">
            <a:extLst>
              <a:ext uri="{FF2B5EF4-FFF2-40B4-BE49-F238E27FC236}">
                <a16:creationId xmlns:a16="http://schemas.microsoft.com/office/drawing/2014/main" id="{7940B2C5-77B9-4360-A86B-A2E6C6C5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0217"/>
            <a:ext cx="82391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DDAE-3741-4EDF-B59B-C7FD50FE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Tag-aware Instructions</a:t>
            </a:r>
            <a:endParaRPr lang="zh-CN" altLang="en-US" dirty="0"/>
          </a:p>
        </p:txBody>
      </p:sp>
      <p:pic>
        <p:nvPicPr>
          <p:cNvPr id="2050" name="Picture 2" descr="5 &#10;6 &#10;7 &#10;8 &#10;9 &#10;10 &#10;11 &#10;12 &#10;13 &#10;14 &#10;15 &#10;16 &#10;17 &#10;18 &#10;19 &#10;20 &#10;21 &#10;1 #tnclude &lt;stdto.h&gt; &#10;2 &#10;3 int main() &#10;st, &#10;ut, &#10;st, &#10;ut, &#10;st, &#10;st, &#10;// For checking if asm + disas works &#10;asm &#10;asm &#10;asm &#10;asm &#10;asm &#10;asm &#10;asm &#10;asm &#10;asm &#10;asm &#10;asm &#10;asm &#10;asm &#10;asm &#10;al, &#10;al, &#10;al, &#10;al, &#10;(al)\n&quot; &#10;(al)\n&quot; &#10;(al)\n&quot; &#10;(al)\n&quot; &#10;al, (al)\n&quot; &#10;(al)\n&quot; &#10;al, &#10;(al)\n&quot; &#10;al, &#10;(al)\n&quot; &#10;al, &#10;al, (al)\n&quot; &#10;(al)\n&quot; &#10;al, &#10;(al)\n&quot; &#10;al, &#10;al, (al)\n&quot; &#10;al, (al)\n&quot; &#10;(al)\n&quot; &#10;al, ">
            <a:extLst>
              <a:ext uri="{FF2B5EF4-FFF2-40B4-BE49-F238E27FC236}">
                <a16:creationId xmlns:a16="http://schemas.microsoft.com/office/drawing/2014/main" id="{C747A81E-E7DD-4210-8F7C-733BA29D7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7" y="1638050"/>
            <a:ext cx="4448796" cy="3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tscv64-unknown-elf-gcc test tag.c -o test &#10;rtscv64-unknown-elf-objdump -d test I less ">
            <a:extLst>
              <a:ext uri="{FF2B5EF4-FFF2-40B4-BE49-F238E27FC236}">
                <a16:creationId xmlns:a16="http://schemas.microsoft.com/office/drawing/2014/main" id="{3DCF8941-8A3F-4FCC-B62B-944CBE02F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7" y="5513451"/>
            <a:ext cx="6143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19c: &#10;1019e: &#10;101ae: &#10;101a2: &#10;101a6: &#10;101aa: &#10;101ac: &#10;101ae: &#10;101 2: &#10;101 6: &#10;101ba: &#10;101be: &#10;101c2: &#10;101c6: &#10;101ca: &#10;101ce : &#10;101d2: &#10;101d6: &#10;101d8: &#10;101da: &#10;101dc: &#10;101de: &#10;1141 &#10;e422 &#10;00058583 &#10;00359583 &#10;418C &#10;618C &#10;4005858b &#10;0005958 &#10;coesa58 &#10;8005b58b &#10;4005b58b &#10;0005b58b &#10;ce35b58b &#10;8005c58b &#10;ce05d58b &#10;ceese58b &#10;4781 &#10;853e &#10;6422 &#10;0141 &#10;8382 &#10;«matn»: &#10;as,e &#10;addi &#10;sd &#10;addi &#10;lbct &#10;I ct &#10;Iwct &#10;Idct &#10;Idct &#10;Idct &#10;Idct &#10;lbuct &#10;Ihuct &#10;Iwuct &#10;addi &#10;ret &#10;sp,sp,-16 &#10;se,8(sp) &#10;se,sp,16 &#10;O al &#10;c al O al &#10;n al O al &#10;al &#10;ut,al,e(al) &#10;c,al,e(al) &#10;n,al,e(al) &#10;ut,al,e(al) &#10;st,al,e(al) &#10;st,al,e(al) &#10;se,8(sp) &#10;sp,sp,16 ">
            <a:extLst>
              <a:ext uri="{FF2B5EF4-FFF2-40B4-BE49-F238E27FC236}">
                <a16:creationId xmlns:a16="http://schemas.microsoft.com/office/drawing/2014/main" id="{B5C7B7BD-01A1-4199-BE5A-B070B14C8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66"/>
          <a:stretch/>
        </p:blipFill>
        <p:spPr bwMode="auto">
          <a:xfrm>
            <a:off x="6510027" y="365125"/>
            <a:ext cx="5334112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EAC3D3-7B5B-45EA-8D4D-5CA8C80333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30"/>
          <a:stretch/>
        </p:blipFill>
        <p:spPr>
          <a:xfrm>
            <a:off x="6667133" y="4570900"/>
            <a:ext cx="483320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5A6D9B-E6D7-4513-AEC5-B06014512410}"/>
              </a:ext>
            </a:extLst>
          </p:cNvPr>
          <p:cNvSpPr/>
          <p:nvPr/>
        </p:nvSpPr>
        <p:spPr>
          <a:xfrm>
            <a:off x="6041081" y="6050290"/>
            <a:ext cx="600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NimbusRomNo9L-Regu"/>
              </a:rPr>
              <a:t>*</a:t>
            </a:r>
            <a:r>
              <a:rPr lang="en-US" altLang="zh-CN" b="1" dirty="0">
                <a:latin typeface="NimbusRomNo9L-Regu"/>
              </a:rPr>
              <a:t> TIMBER-V does not prevent software side-channel attacks.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B37487-63F1-4622-9B5C-06FC9E7D4799}"/>
              </a:ext>
            </a:extLst>
          </p:cNvPr>
          <p:cNvSpPr/>
          <p:nvPr/>
        </p:nvSpPr>
        <p:spPr>
          <a:xfrm>
            <a:off x="838199" y="184100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two-bit tag per 32-bit memory word (goal G2).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Untrusted memory (N-tag), trusted user memory (TU-tag), trusted supervisor memory (TS-tag), secure entry points (TC-tag).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only way to enter T-domains is by fetching code tagged with TC-tag. When fetching N-tagged memory, the CPU leaves trusted execution and switches back to the N-domains.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0F8469C-6679-431E-ACA6-176B7867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17" y="3184058"/>
            <a:ext cx="56864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70524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9"/>
          <a:stretch/>
        </p:blipFill>
        <p:spPr>
          <a:xfrm>
            <a:off x="6544730" y="1879889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5997" y="365317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707989-2EC6-4E18-B74B-57A69B44C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396" y="4671105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E7B0-F99C-4356-B2EE-771F102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Domain Transitions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9DE-C8E5-4E28-8C34-E64582D2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Both TU-mode and TS-mode use the same TC-tag to specify secure entry points.</a:t>
            </a:r>
          </a:p>
          <a:p>
            <a:pPr marL="0" indent="0">
              <a:buNone/>
            </a:pPr>
            <a:r>
              <a:rPr lang="en-US" altLang="zh-CN" dirty="0"/>
              <a:t>Prevent by constraining horizontal transitions to MPU regions of the same privilege mode: </a:t>
            </a:r>
            <a:r>
              <a:rPr lang="en-US" altLang="zh-CN" dirty="0" err="1"/>
              <a:t>TUenter</a:t>
            </a:r>
            <a:r>
              <a:rPr lang="en-US" altLang="zh-CN" dirty="0"/>
              <a:t> is only allowed for user mode MPU slots, while </a:t>
            </a:r>
            <a:r>
              <a:rPr lang="en-US" altLang="zh-CN" dirty="0" err="1"/>
              <a:t>TSenter</a:t>
            </a:r>
            <a:r>
              <a:rPr lang="en-US" altLang="zh-CN" dirty="0"/>
              <a:t> can only target MPU slots marked for TS-mode. TS-mode slots cannot be manipulated from the untrusted OS.</a:t>
            </a:r>
          </a:p>
          <a:p>
            <a:r>
              <a:rPr lang="en-US" altLang="zh-CN" dirty="0"/>
              <a:t>Vertical transitions are in fact </a:t>
            </a:r>
            <a:r>
              <a:rPr lang="en-US" altLang="zh-CN" dirty="0" err="1"/>
              <a:t>syscalls</a:t>
            </a:r>
            <a:r>
              <a:rPr lang="en-US" altLang="zh-CN" dirty="0"/>
              <a:t>. In the N domains, apps can issue </a:t>
            </a:r>
            <a:r>
              <a:rPr lang="en-US" altLang="zh-CN" dirty="0" err="1"/>
              <a:t>syscalls</a:t>
            </a:r>
            <a:r>
              <a:rPr lang="en-US" altLang="zh-CN" dirty="0"/>
              <a:t> to the operating system. In the T-domains, enclaves can request </a:t>
            </a:r>
            <a:r>
              <a:rPr lang="en-US" altLang="zh-CN" dirty="0" err="1"/>
              <a:t>TagRoot</a:t>
            </a:r>
            <a:r>
              <a:rPr lang="en-US" altLang="zh-CN" dirty="0"/>
              <a:t> services via </a:t>
            </a:r>
            <a:r>
              <a:rPr lang="en-US" altLang="zh-CN" dirty="0" err="1"/>
              <a:t>Tsyscalls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To cleanly separate vertical transitions, TIMBER-V adds a separate trusted </a:t>
            </a:r>
            <a:r>
              <a:rPr lang="en-US" altLang="zh-CN" dirty="0" err="1"/>
              <a:t>syscall</a:t>
            </a:r>
            <a:r>
              <a:rPr lang="en-US" altLang="zh-CN" dirty="0"/>
              <a:t> (trap) handler.</a:t>
            </a:r>
          </a:p>
        </p:txBody>
      </p:sp>
    </p:spTree>
    <p:extLst>
      <p:ext uri="{BB962C8B-B14F-4D97-AF65-F5344CB8AC3E}">
        <p14:creationId xmlns:p14="http://schemas.microsoft.com/office/powerpoint/2010/main" val="604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70BD-AB94-402B-B5FE-FFCFE0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B5A8E-B5B4-43CB-A9B8-BC8683A8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85" y="140524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Relying on tag isolation for process isolation would require large tags.</a:t>
            </a:r>
          </a:p>
          <a:p>
            <a:r>
              <a:rPr lang="en-US" altLang="zh-CN" dirty="0"/>
              <a:t>Each MPU slot holds: base and bound information together with </a:t>
            </a:r>
            <a:r>
              <a:rPr lang="en-US" altLang="zh-CN" dirty="0" err="1"/>
              <a:t>rwx</a:t>
            </a:r>
            <a:r>
              <a:rPr lang="en-US" altLang="zh-CN" dirty="0"/>
              <a:t> access permissions, a TU and a TS flag.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 with TU are shared between enclaves and untrusted apps.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Slots with TS cannot be manipulated from untrusted code and are used to distinguish </a:t>
            </a:r>
            <a:r>
              <a:rPr lang="en-US" altLang="zh-CN" dirty="0" err="1"/>
              <a:t>TSenter</a:t>
            </a:r>
            <a:r>
              <a:rPr lang="en-US" altLang="zh-CN" dirty="0"/>
              <a:t> from </a:t>
            </a:r>
            <a:r>
              <a:rPr lang="en-US" altLang="zh-CN" dirty="0" err="1"/>
              <a:t>TUenter</a:t>
            </a:r>
            <a:r>
              <a:rPr lang="en-US" altLang="zh-CN" dirty="0"/>
              <a:t>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Only </a:t>
            </a:r>
            <a:r>
              <a:rPr lang="en-US" altLang="zh-CN" dirty="0" err="1"/>
              <a:t>TagRoot</a:t>
            </a:r>
            <a:r>
              <a:rPr lang="en-US" altLang="zh-CN" dirty="0"/>
              <a:t> can enable these flags. </a:t>
            </a:r>
          </a:p>
          <a:p>
            <a:pPr lvl="1">
              <a:buSzPct val="80000"/>
              <a:buFont typeface="Wingdings" panose="05000000000000000000" pitchFamily="2" charset="2"/>
              <a:buChar char="p"/>
            </a:pPr>
            <a:r>
              <a:rPr lang="en-US" altLang="zh-CN" dirty="0"/>
              <a:t> Untrusted operating system can </a:t>
            </a:r>
          </a:p>
          <a:p>
            <a:pPr marL="457200" lvl="1" indent="0">
              <a:buSzPct val="80000"/>
              <a:buNone/>
            </a:pPr>
            <a:r>
              <a:rPr lang="en-US" altLang="zh-CN" dirty="0"/>
              <a:t>    overwrite TU slots.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436C-02FF-4495-8808-C36853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69" y="4197960"/>
            <a:ext cx="5866631" cy="22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7B7ED-7385-4C01-A9E6-53567B6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67F75D-08FC-4F28-9277-FE12CF80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612" y="1690688"/>
            <a:ext cx="8532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790</Words>
  <Application>Microsoft Office PowerPoint</Application>
  <PresentationFormat>宽屏</PresentationFormat>
  <Paragraphs>67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CMR10</vt:lpstr>
      <vt:lpstr>CMTI10</vt:lpstr>
      <vt:lpstr>NimbusRomNo9L-Regu</vt:lpstr>
      <vt:lpstr>等线</vt:lpstr>
      <vt:lpstr>等线 Light</vt:lpstr>
      <vt:lpstr>Arial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  <vt:lpstr>Tag Isolation Policy</vt:lpstr>
      <vt:lpstr>Fast Domain Transitions</vt:lpstr>
      <vt:lpstr>MPU Design</vt:lpstr>
      <vt:lpstr>Tag Isolation Policy</vt:lpstr>
      <vt:lpstr>Tag-aware Instructions</vt:lpstr>
      <vt:lpstr>Tag-aware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11</cp:revision>
  <dcterms:created xsi:type="dcterms:W3CDTF">2019-03-30T07:33:03Z</dcterms:created>
  <dcterms:modified xsi:type="dcterms:W3CDTF">2019-03-30T13:49:43Z</dcterms:modified>
</cp:coreProperties>
</file>