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1" autoAdjust="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308 Phantom" userId="d189c7b077a883f0" providerId="LiveId" clId="{CCB372FA-C8CD-4060-9A70-83504401E0E3}"/>
    <pc:docChg chg="undo custSel addSld modSld">
      <pc:chgData name="0308 Phantom" userId="d189c7b077a883f0" providerId="LiveId" clId="{CCB372FA-C8CD-4060-9A70-83504401E0E3}" dt="2019-03-30T11:35:36.754" v="352" actId="1076"/>
      <pc:docMkLst>
        <pc:docMk/>
      </pc:docMkLst>
      <pc:sldChg chg="modSp">
        <pc:chgData name="0308 Phantom" userId="d189c7b077a883f0" providerId="LiveId" clId="{CCB372FA-C8CD-4060-9A70-83504401E0E3}" dt="2019-03-30T11:20:40.555" v="35" actId="20577"/>
        <pc:sldMkLst>
          <pc:docMk/>
          <pc:sldMk cId="1335850902" sldId="257"/>
        </pc:sldMkLst>
        <pc:spChg chg="mod">
          <ac:chgData name="0308 Phantom" userId="d189c7b077a883f0" providerId="LiveId" clId="{CCB372FA-C8CD-4060-9A70-83504401E0E3}" dt="2019-03-30T11:20:40.555" v="35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">
        <pc:chgData name="0308 Phantom" userId="d189c7b077a883f0" providerId="LiveId" clId="{CCB372FA-C8CD-4060-9A70-83504401E0E3}" dt="2019-03-30T11:35:36.754" v="352" actId="1076"/>
        <pc:sldMkLst>
          <pc:docMk/>
          <pc:sldMk cId="2194792377" sldId="258"/>
        </pc:sldMkLst>
        <pc:spChg chg="add del mod">
          <ac:chgData name="0308 Phantom" userId="d189c7b077a883f0" providerId="LiveId" clId="{CCB372FA-C8CD-4060-9A70-83504401E0E3}" dt="2019-03-30T11:19:26.043" v="1" actId="11529"/>
          <ac:spMkLst>
            <pc:docMk/>
            <pc:sldMk cId="2194792377" sldId="258"/>
            <ac:spMk id="2" creationId="{D219BFB0-B4AD-4664-8A77-5CF6BCCBD27F}"/>
          </ac:spMkLst>
        </pc:spChg>
        <pc:spChg chg="add 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3" creationId="{B3025546-DE5E-4A37-8338-C9DA955E2C39}"/>
          </ac:spMkLst>
        </pc:spChg>
        <pc:spChg chg="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4" creationId="{D987FEA8-A4A3-43C4-911D-4533CFF13574}"/>
          </ac:spMkLst>
        </pc:spChg>
        <pc:spChg chg="mod">
          <ac:chgData name="0308 Phantom" userId="d189c7b077a883f0" providerId="LiveId" clId="{CCB372FA-C8CD-4060-9A70-83504401E0E3}" dt="2019-03-30T11:35:12.402" v="326" actId="14100"/>
          <ac:spMkLst>
            <pc:docMk/>
            <pc:sldMk cId="2194792377" sldId="258"/>
            <ac:spMk id="5" creationId="{1930E1DC-E711-4C0C-A966-6923D29141DA}"/>
          </ac:spMkLst>
        </pc:spChg>
        <pc:spChg chg="mod">
          <ac:chgData name="0308 Phantom" userId="d189c7b077a883f0" providerId="LiveId" clId="{CCB372FA-C8CD-4060-9A70-83504401E0E3}" dt="2019-03-30T11:35:05.337" v="323" actId="1076"/>
          <ac:spMkLst>
            <pc:docMk/>
            <pc:sldMk cId="2194792377" sldId="258"/>
            <ac:spMk id="6" creationId="{611EE75B-7015-41E7-AF82-A207B52C80C0}"/>
          </ac:spMkLst>
        </pc:spChg>
        <pc:spChg chg="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7" creationId="{190FB00E-B36D-4834-AECF-DEAC74272CC9}"/>
          </ac:spMkLst>
        </pc:spChg>
        <pc:spChg chg="add mod">
          <ac:chgData name="0308 Phantom" userId="d189c7b077a883f0" providerId="LiveId" clId="{CCB372FA-C8CD-4060-9A70-83504401E0E3}" dt="2019-03-30T11:35:07.337" v="324" actId="14100"/>
          <ac:spMkLst>
            <pc:docMk/>
            <pc:sldMk cId="2194792377" sldId="258"/>
            <ac:spMk id="8" creationId="{427CFD1E-EF76-407E-A643-90804EDC230D}"/>
          </ac:spMkLst>
        </pc:spChg>
        <pc:spChg chg="add mod">
          <ac:chgData name="0308 Phantom" userId="d189c7b077a883f0" providerId="LiveId" clId="{CCB372FA-C8CD-4060-9A70-83504401E0E3}" dt="2019-03-30T11:35:15.226" v="327" actId="1076"/>
          <ac:spMkLst>
            <pc:docMk/>
            <pc:sldMk cId="2194792377" sldId="258"/>
            <ac:spMk id="9" creationId="{72063762-0460-4A5A-9D9C-EDFCEE9B33A5}"/>
          </ac:spMkLst>
        </pc:spChg>
        <pc:spChg chg="add mod">
          <ac:chgData name="0308 Phantom" userId="d189c7b077a883f0" providerId="LiveId" clId="{CCB372FA-C8CD-4060-9A70-83504401E0E3}" dt="2019-03-30T11:34:54.554" v="318" actId="1076"/>
          <ac:spMkLst>
            <pc:docMk/>
            <pc:sldMk cId="2194792377" sldId="258"/>
            <ac:spMk id="10" creationId="{E9D3E8BA-BDC9-4BBA-8D62-9E7BC0C8A7DF}"/>
          </ac:spMkLst>
        </pc:spChg>
        <pc:spChg chg="add mod">
          <ac:chgData name="0308 Phantom" userId="d189c7b077a883f0" providerId="LiveId" clId="{CCB372FA-C8CD-4060-9A70-83504401E0E3}" dt="2019-03-30T11:35:18.873" v="328" actId="1076"/>
          <ac:spMkLst>
            <pc:docMk/>
            <pc:sldMk cId="2194792377" sldId="258"/>
            <ac:spMk id="11" creationId="{AF805E00-5A50-4960-AF47-4249F6E75D5A}"/>
          </ac:spMkLst>
        </pc:spChg>
        <pc:spChg chg="add mod">
          <ac:chgData name="0308 Phantom" userId="d189c7b077a883f0" providerId="LiveId" clId="{CCB372FA-C8CD-4060-9A70-83504401E0E3}" dt="2019-03-30T11:35:36.754" v="352" actId="1076"/>
          <ac:spMkLst>
            <pc:docMk/>
            <pc:sldMk cId="2194792377" sldId="258"/>
            <ac:spMk id="12" creationId="{C0A84DB8-4D11-4745-833E-1D2D42037304}"/>
          </ac:spMkLst>
        </pc:spChg>
      </pc:sldChg>
      <pc:sldChg chg="modSp add">
        <pc:chgData name="0308 Phantom" userId="d189c7b077a883f0" providerId="LiveId" clId="{CCB372FA-C8CD-4060-9A70-83504401E0E3}" dt="2019-03-30T11:28:17.403" v="260" actId="6549"/>
        <pc:sldMkLst>
          <pc:docMk/>
          <pc:sldMk cId="2262985119" sldId="260"/>
        </pc:sldMkLst>
        <pc:spChg chg="mod">
          <ac:chgData name="0308 Phantom" userId="d189c7b077a883f0" providerId="LiveId" clId="{CCB372FA-C8CD-4060-9A70-83504401E0E3}" dt="2019-03-30T11:21:48.340" v="46" actId="20577"/>
          <ac:spMkLst>
            <pc:docMk/>
            <pc:sldMk cId="2262985119" sldId="260"/>
            <ac:spMk id="2" creationId="{CD8C2B35-7236-4B09-AB86-3EF146BBBC19}"/>
          </ac:spMkLst>
        </pc:spChg>
        <pc:spChg chg="mod">
          <ac:chgData name="0308 Phantom" userId="d189c7b077a883f0" providerId="LiveId" clId="{CCB372FA-C8CD-4060-9A70-83504401E0E3}" dt="2019-03-30T11:28:17.403" v="260" actId="6549"/>
          <ac:spMkLst>
            <pc:docMk/>
            <pc:sldMk cId="2262985119" sldId="260"/>
            <ac:spMk id="3" creationId="{2B4F8F6E-0F47-423C-A04E-9ADF85EACD9E}"/>
          </ac:spMkLst>
        </pc:spChg>
      </pc:sldChg>
    </pc:docChg>
  </pc:docChgLst>
  <pc:docChgLst>
    <pc:chgData name="Keith Lin" userId="e80b64d1f18c4e4d" providerId="Windows Live" clId="Web-{AD990DB8-A0A0-4F21-B84C-E88C90D243EE}"/>
    <pc:docChg chg="modSld">
      <pc:chgData name="Keith Lin" userId="e80b64d1f18c4e4d" providerId="Windows Live" clId="Web-{AD990DB8-A0A0-4F21-B84C-E88C90D243EE}" dt="2019-03-30T10:28:38.995" v="6" actId="20577"/>
      <pc:docMkLst>
        <pc:docMk/>
      </pc:docMkLst>
      <pc:sldChg chg="modSp">
        <pc:chgData name="Keith Lin" userId="e80b64d1f18c4e4d" providerId="Windows Live" clId="Web-{AD990DB8-A0A0-4F21-B84C-E88C90D243EE}" dt="2019-03-30T10:28:37.854" v="4" actId="20577"/>
        <pc:sldMkLst>
          <pc:docMk/>
          <pc:sldMk cId="1335850902" sldId="257"/>
        </pc:sldMkLst>
        <pc:spChg chg="mod">
          <ac:chgData name="Keith Lin" userId="e80b64d1f18c4e4d" providerId="Windows Live" clId="Web-{AD990DB8-A0A0-4F21-B84C-E88C90D243EE}" dt="2019-03-30T10:28:37.854" v="4" actId="20577"/>
          <ac:spMkLst>
            <pc:docMk/>
            <pc:sldMk cId="1335850902" sldId="257"/>
            <ac:spMk id="2" creationId="{8A5AEDBD-79FD-45D0-AC2D-A7D67795A937}"/>
          </ac:spMkLst>
        </pc:spChg>
      </pc:sldChg>
    </pc:docChg>
  </pc:docChgLst>
  <pc:docChgLst>
    <pc:chgData name="0308 Phantom" userId="d189c7b077a883f0" providerId="LiveId" clId="{BD0F177C-9AE7-433D-BAAB-23630291833B}"/>
    <pc:docChg chg="undo custSel addSld modSld">
      <pc:chgData name="0308 Phantom" userId="d189c7b077a883f0" providerId="LiveId" clId="{BD0F177C-9AE7-433D-BAAB-23630291833B}" dt="2019-03-30T11:16:08.220" v="129" actId="20577"/>
      <pc:docMkLst>
        <pc:docMk/>
      </pc:docMkLst>
      <pc:sldChg chg="modSp add">
        <pc:chgData name="0308 Phantom" userId="d189c7b077a883f0" providerId="LiveId" clId="{BD0F177C-9AE7-433D-BAAB-23630291833B}" dt="2019-03-30T07:36:16.877" v="64" actId="1076"/>
        <pc:sldMkLst>
          <pc:docMk/>
          <pc:sldMk cId="4166672443" sldId="256"/>
        </pc:sldMkLst>
        <pc:spChg chg="mod">
          <ac:chgData name="0308 Phantom" userId="d189c7b077a883f0" providerId="LiveId" clId="{BD0F177C-9AE7-433D-BAAB-23630291833B}" dt="2019-03-30T07:34:18.394" v="5" actId="2711"/>
          <ac:spMkLst>
            <pc:docMk/>
            <pc:sldMk cId="4166672443" sldId="256"/>
            <ac:spMk id="2" creationId="{E03CF225-0FD5-4BFB-9ED7-5D6F0C662336}"/>
          </ac:spMkLst>
        </pc:spChg>
        <pc:spChg chg="mod">
          <ac:chgData name="0308 Phantom" userId="d189c7b077a883f0" providerId="LiveId" clId="{BD0F177C-9AE7-433D-BAAB-23630291833B}" dt="2019-03-30T07:36:16.877" v="64" actId="1076"/>
          <ac:spMkLst>
            <pc:docMk/>
            <pc:sldMk cId="4166672443" sldId="256"/>
            <ac:spMk id="3" creationId="{B179B4F4-E676-4BED-8F55-2B95B597B3DB}"/>
          </ac:spMkLst>
        </pc:spChg>
      </pc:sldChg>
      <pc:sldChg chg="modSp add">
        <pc:chgData name="0308 Phantom" userId="d189c7b077a883f0" providerId="LiveId" clId="{BD0F177C-9AE7-433D-BAAB-23630291833B}" dt="2019-03-30T11:14:23.165" v="88" actId="20577"/>
        <pc:sldMkLst>
          <pc:docMk/>
          <pc:sldMk cId="1335850902" sldId="257"/>
        </pc:sldMkLst>
        <pc:spChg chg="mod">
          <ac:chgData name="0308 Phantom" userId="d189c7b077a883f0" providerId="LiveId" clId="{BD0F177C-9AE7-433D-BAAB-23630291833B}" dt="2019-03-30T11:14:23.165" v="88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 add">
        <pc:chgData name="0308 Phantom" userId="d189c7b077a883f0" providerId="LiveId" clId="{BD0F177C-9AE7-433D-BAAB-23630291833B}" dt="2019-03-30T11:16:08.220" v="129" actId="20577"/>
        <pc:sldMkLst>
          <pc:docMk/>
          <pc:sldMk cId="2194792377" sldId="258"/>
        </pc:sldMkLst>
        <pc:spChg chg="del">
          <ac:chgData name="0308 Phantom" userId="d189c7b077a883f0" providerId="LiveId" clId="{BD0F177C-9AE7-433D-BAAB-23630291833B}" dt="2019-03-30T11:14:37.825" v="90" actId="478"/>
          <ac:spMkLst>
            <pc:docMk/>
            <pc:sldMk cId="2194792377" sldId="258"/>
            <ac:spMk id="2" creationId="{2E78F694-7F34-4F8D-930F-C0363E5F75E4}"/>
          </ac:spMkLst>
        </pc:spChg>
        <pc:spChg chg="del">
          <ac:chgData name="0308 Phantom" userId="d189c7b077a883f0" providerId="LiveId" clId="{BD0F177C-9AE7-433D-BAAB-23630291833B}" dt="2019-03-30T11:14:36.053" v="89" actId="478"/>
          <ac:spMkLst>
            <pc:docMk/>
            <pc:sldMk cId="2194792377" sldId="258"/>
            <ac:spMk id="3" creationId="{C016BDC8-E85B-4BC9-941B-68ED0C2CC61D}"/>
          </ac:spMkLst>
        </pc:spChg>
        <pc:spChg chg="add mod">
          <ac:chgData name="0308 Phantom" userId="d189c7b077a883f0" providerId="LiveId" clId="{BD0F177C-9AE7-433D-BAAB-23630291833B}" dt="2019-03-30T11:14:55.732" v="102" actId="1076"/>
          <ac:spMkLst>
            <pc:docMk/>
            <pc:sldMk cId="2194792377" sldId="258"/>
            <ac:spMk id="4" creationId="{D987FEA8-A4A3-43C4-911D-4533CFF13574}"/>
          </ac:spMkLst>
        </pc:spChg>
        <pc:spChg chg="add mod">
          <ac:chgData name="0308 Phantom" userId="d189c7b077a883f0" providerId="LiveId" clId="{BD0F177C-9AE7-433D-BAAB-23630291833B}" dt="2019-03-30T11:15:49.829" v="108" actId="13822"/>
          <ac:spMkLst>
            <pc:docMk/>
            <pc:sldMk cId="2194792377" sldId="258"/>
            <ac:spMk id="5" creationId="{1930E1DC-E711-4C0C-A966-6923D29141DA}"/>
          </ac:spMkLst>
        </pc:spChg>
        <pc:spChg chg="add mod">
          <ac:chgData name="0308 Phantom" userId="d189c7b077a883f0" providerId="LiveId" clId="{BD0F177C-9AE7-433D-BAAB-23630291833B}" dt="2019-03-30T11:16:02.483" v="122" actId="14100"/>
          <ac:spMkLst>
            <pc:docMk/>
            <pc:sldMk cId="2194792377" sldId="258"/>
            <ac:spMk id="6" creationId="{611EE75B-7015-41E7-AF82-A207B52C80C0}"/>
          </ac:spMkLst>
        </pc:spChg>
        <pc:spChg chg="add mod">
          <ac:chgData name="0308 Phantom" userId="d189c7b077a883f0" providerId="LiveId" clId="{BD0F177C-9AE7-433D-BAAB-23630291833B}" dt="2019-03-30T11:16:08.220" v="129" actId="20577"/>
          <ac:spMkLst>
            <pc:docMk/>
            <pc:sldMk cId="2194792377" sldId="258"/>
            <ac:spMk id="7" creationId="{190FB00E-B36D-4834-AECF-DEAC74272CC9}"/>
          </ac:spMkLst>
        </pc:spChg>
      </pc:sldChg>
      <pc:sldChg chg="add">
        <pc:chgData name="0308 Phantom" userId="d189c7b077a883f0" providerId="LiveId" clId="{BD0F177C-9AE7-433D-BAAB-23630291833B}" dt="2019-03-30T07:36:40.513" v="67"/>
        <pc:sldMkLst>
          <pc:docMk/>
          <pc:sldMk cId="728413835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7C2E3-652A-4B50-99FF-5B78CF15CAA5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835C0-0C2D-4EC3-BADF-AE5BD0A04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5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835C0-0C2D-4EC3-BADF-AE5BD0A04F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HDFI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Virtually</a:t>
            </a:r>
            <a:r>
              <a:rPr lang="en-US" altLang="zh-CN" dirty="0" smtClean="0"/>
              <a:t> extend each memory unit with an additional tag,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sz="2800" dirty="0" smtClean="0"/>
              <a:t>defined by </a:t>
            </a:r>
            <a:r>
              <a:rPr lang="en-US" altLang="zh-CN" sz="2800" dirty="0" smtClean="0">
                <a:solidFill>
                  <a:srgbClr val="FF0000"/>
                </a:solidFill>
              </a:rPr>
              <a:t>data flow </a:t>
            </a:r>
            <a:r>
              <a:rPr lang="en-US" altLang="zh-CN" sz="2800" dirty="0" smtClean="0"/>
              <a:t>(2016)</a:t>
            </a:r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0" y="325915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1329267" y="1447800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1821602" y="1334371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2108199" y="5001683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3050116" y="759882"/>
            <a:ext cx="204894" cy="1876637"/>
          </a:xfrm>
          <a:prstGeom prst="leftBrace">
            <a:avLst>
              <a:gd name="adj1" fmla="val 154333"/>
              <a:gd name="adj2" fmla="val 38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3464560" y="2357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3293533" y="575216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3310466" y="2446681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5193452" y="125468"/>
            <a:ext cx="204894" cy="1638160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5461845" y="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TagRoot: Trust Manager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996419"/>
            <a:ext cx="211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TagRoot</a:t>
            </a:r>
            <a:endParaRPr lang="zh-CN" altLang="en-US" sz="3200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2742873" y="2216040"/>
            <a:ext cx="422683" cy="2589627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65556" y="1989170"/>
            <a:ext cx="331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Trusted OS Services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5556" y="4606933"/>
            <a:ext cx="392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Trusted Enclave Services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90" y="1760710"/>
            <a:ext cx="4910810" cy="36409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84677" y="4149969"/>
            <a:ext cx="2069123" cy="68779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099" y="39326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Trusted OS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9" y="1839693"/>
            <a:ext cx="11454033" cy="4350092"/>
          </a:xfrm>
        </p:spPr>
        <p:txBody>
          <a:bodyPr/>
          <a:lstStyle/>
          <a:p>
            <a:r>
              <a:rPr lang="en-US" altLang="zh-CN" dirty="0" smtClean="0"/>
              <a:t>Enclave </a:t>
            </a:r>
            <a:r>
              <a:rPr lang="en-US" altLang="zh-CN" dirty="0" err="1" smtClean="0"/>
              <a:t>Management</a:t>
            </a:r>
            <a:r>
              <a:rPr lang="en-US" altLang="zh-CN" dirty="0" err="1"/>
              <a:t>In</a:t>
            </a:r>
            <a:r>
              <a:rPr lang="en-US" altLang="zh-CN" dirty="0"/>
              <a:t>-Process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Create: Enclave Control Block(ECB)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         create-enclave </a:t>
            </a:r>
            <a:r>
              <a:rPr lang="en-US" altLang="zh-CN" dirty="0" smtClean="0">
                <a:sym typeface="Wingdings" panose="05000000000000000000" pitchFamily="2" charset="2"/>
              </a:rPr>
              <a:t> add-region  add-data  add-entries  </a:t>
            </a:r>
            <a:r>
              <a:rPr lang="en-US" altLang="zh-CN" dirty="0" err="1" smtClean="0">
                <a:sym typeface="Wingdings" panose="05000000000000000000" pitchFamily="2" charset="2"/>
              </a:rPr>
              <a:t>init</a:t>
            </a:r>
            <a:r>
              <a:rPr lang="en-US" altLang="zh-CN" dirty="0" smtClean="0">
                <a:sym typeface="Wingdings" panose="05000000000000000000" pitchFamily="2" charset="2"/>
              </a:rPr>
              <a:t> enclave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Cleanup: destroy-enclave</a:t>
            </a:r>
          </a:p>
          <a:p>
            <a:pPr lvl="1"/>
            <a:r>
              <a:rPr lang="en-US" altLang="zh-CN" dirty="0" smtClean="0"/>
              <a:t>Load: load to MPU slots </a:t>
            </a:r>
            <a:r>
              <a:rPr lang="en-US" altLang="zh-CN" dirty="0" smtClean="0">
                <a:sym typeface="Wingdings" panose="05000000000000000000" pitchFamily="2" charset="2"/>
              </a:rPr>
              <a:t> mark as runnable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Interrupt: save context </a:t>
            </a:r>
            <a:r>
              <a:rPr lang="en-US" altLang="zh-CN" dirty="0" smtClean="0">
                <a:sym typeface="Wingdings" panose="05000000000000000000" pitchFamily="2" charset="2"/>
              </a:rPr>
              <a:t> clear up  resume</a:t>
            </a:r>
          </a:p>
          <a:p>
            <a:pPr marL="1828800" lvl="4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</a:t>
            </a:r>
            <a:r>
              <a:rPr lang="en-US" altLang="zh-CN" sz="2400" dirty="0" smtClean="0">
                <a:sym typeface="Wingdings" panose="05000000000000000000" pitchFamily="2" charset="2"/>
              </a:rPr>
              <a:t>transparent</a:t>
            </a:r>
            <a:endParaRPr lang="en-US" altLang="zh-CN" dirty="0"/>
          </a:p>
          <a:p>
            <a:r>
              <a:rPr lang="en-US" altLang="zh-CN" dirty="0" smtClean="0"/>
              <a:t>Enclave Identity(EID)</a:t>
            </a:r>
          </a:p>
          <a:p>
            <a:pPr marL="457200" lvl="1" indent="0">
              <a:buNone/>
            </a:pPr>
            <a:r>
              <a:rPr lang="en-US" altLang="zh-CN" dirty="0" smtClean="0"/>
              <a:t>Sequence of trusted OS services calls + their </a:t>
            </a:r>
            <a:r>
              <a:rPr lang="en-US" altLang="zh-CN" dirty="0" err="1" smtClean="0"/>
              <a:t>parament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-------&gt;  EID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43668" y="500106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SHA256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1809" y="1454972"/>
            <a:ext cx="3066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5">
                    <a:lumMod val="75000"/>
                  </a:schemeClr>
                </a:solidFill>
              </a:rPr>
              <a:t>In-Process !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Trusted Enclave Services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Sealing and Remote Attestation</a:t>
                </a:r>
              </a:p>
              <a:p>
                <a:pPr lvl="1"/>
                <a:r>
                  <a:rPr lang="en-US" altLang="zh-CN" dirty="0" smtClean="0"/>
                  <a:t>Call get-key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𝐻𝑀𝐴𝐶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𝐸𝐼𝐷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 smtClean="0"/>
                  <a:t>Secure Shared Memory : Inter-Enclave Communication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shm</a:t>
                </a:r>
                <a:r>
                  <a:rPr lang="en-US" altLang="zh-CN" dirty="0"/>
                  <a:t>-offer</a:t>
                </a:r>
              </a:p>
              <a:p>
                <a:pPr lvl="1"/>
                <a:r>
                  <a:rPr lang="en-US" altLang="zh-CN" dirty="0" err="1" smtClean="0"/>
                  <a:t>shm</a:t>
                </a:r>
                <a:r>
                  <a:rPr lang="en-US" altLang="zh-CN" dirty="0" smtClean="0"/>
                  <a:t>-accept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 smtClean="0"/>
                  <a:t>Local Attestation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5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Security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OS manipulation during loading? </a:t>
            </a:r>
            <a:r>
              <a:rPr lang="en-US" altLang="zh-CN" dirty="0" smtClean="0">
                <a:sym typeface="Wingdings" panose="05000000000000000000" pitchFamily="2" charset="2"/>
              </a:rPr>
              <a:t> load-time attestation(EID)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anose="05000000000000000000" pitchFamily="2" charset="2"/>
              </a:rPr>
              <a:t>Interruption leakage?  secure interruption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Wingdings" panose="05000000000000000000" pitchFamily="2" charset="2"/>
              </a:rPr>
              <a:t>Shared memory misuse?  mutual authentication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ym typeface="Wingdings" panose="05000000000000000000" pitchFamily="2" charset="2"/>
              </a:rPr>
              <a:t>TagRoot’s</a:t>
            </a:r>
            <a:r>
              <a:rPr lang="en-US" altLang="zh-CN" dirty="0" smtClean="0">
                <a:sym typeface="Wingdings" panose="05000000000000000000" pitchFamily="2" charset="2"/>
              </a:rPr>
              <a:t> integrity?  isolation via TS-tag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6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32" y="1690688"/>
            <a:ext cx="5636368" cy="4710112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Performance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TagRoot code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119</Words>
  <Application>Microsoft Office PowerPoint</Application>
  <PresentationFormat>宽屏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Mongolian Baiti</vt:lpstr>
      <vt:lpstr>Wingdings</vt:lpstr>
      <vt:lpstr>Office 主题​​</vt:lpstr>
      <vt:lpstr>TIMBER-V: Tag-Isolated Memory Bringing Fine-grained Enclaves to RISC-V</vt:lpstr>
      <vt:lpstr>Tagged Memory</vt:lpstr>
      <vt:lpstr>Design Goals</vt:lpstr>
      <vt:lpstr>PowerPoint 演示文稿</vt:lpstr>
      <vt:lpstr>TagRoot: Trust Manager</vt:lpstr>
      <vt:lpstr>Trusted OS Service</vt:lpstr>
      <vt:lpstr>Trusted Enclave Services</vt:lpstr>
      <vt:lpstr>Security Analysis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Duan Yuxuan</cp:lastModifiedBy>
  <cp:revision>12</cp:revision>
  <dcterms:created xsi:type="dcterms:W3CDTF">2019-03-30T07:33:03Z</dcterms:created>
  <dcterms:modified xsi:type="dcterms:W3CDTF">2019-03-30T13:48:43Z</dcterms:modified>
</cp:coreProperties>
</file>