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887" autoAdjust="0"/>
  </p:normalViewPr>
  <p:slideViewPr>
    <p:cSldViewPr snapToGrid="0">
      <p:cViewPr varScale="1">
        <p:scale>
          <a:sx n="47" d="100"/>
          <a:sy n="47" d="100"/>
        </p:scale>
        <p:origin x="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它这个内存管理主要讲的就是这个</a:t>
            </a:r>
            <a:r>
              <a:rPr lang="en-US" altLang="zh-CN" dirty="0"/>
              <a:t>Memory Interleaving</a:t>
            </a:r>
            <a:r>
              <a:rPr lang="zh-CN" altLang="en-US"/>
              <a:t>，意义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4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 &amp; Free:</a:t>
            </a:r>
          </a:p>
          <a:p>
            <a:r>
              <a:rPr lang="en-US" altLang="zh-CN" dirty="0"/>
              <a:t>Trusted code set tag</a:t>
            </a:r>
          </a:p>
          <a:p>
            <a:r>
              <a:rPr lang="en-US" altLang="zh-CN" dirty="0"/>
              <a:t>Untrusted code set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避免覆盖信任的数据</a:t>
            </a:r>
            <a:endParaRPr lang="en-US" altLang="zh-CN" dirty="0"/>
          </a:p>
          <a:p>
            <a:r>
              <a:rPr lang="zh-CN" altLang="en-US" dirty="0"/>
              <a:t>检查</a:t>
            </a:r>
            <a:r>
              <a:rPr lang="en-US" altLang="zh-CN" dirty="0"/>
              <a:t>SP</a:t>
            </a:r>
            <a:r>
              <a:rPr lang="zh-CN" altLang="en-US" dirty="0"/>
              <a:t>没有被恶意的控制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83223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0217"/>
            <a:ext cx="82391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" y="1638050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" y="5513451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510027" y="365125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667133" y="4570900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/>
              <a:t>Enclave </a:t>
            </a:r>
            <a:r>
              <a:rPr lang="en-US" altLang="zh-CN" dirty="0" err="1"/>
              <a:t>ManagementIn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en-US" altLang="zh-CN" dirty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	         create-enclave </a:t>
            </a:r>
            <a:r>
              <a:rPr lang="en-US" altLang="zh-CN" dirty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>
                <a:sym typeface="Wingdings" panose="05000000000000000000" pitchFamily="2" charset="2"/>
              </a:rPr>
              <a:t>init</a:t>
            </a:r>
            <a:r>
              <a:rPr lang="en-US" altLang="zh-CN" dirty="0">
                <a:sym typeface="Wingdings" panose="05000000000000000000" pitchFamily="2" charset="2"/>
              </a:rPr>
              <a:t> enclave</a:t>
            </a:r>
            <a:endParaRPr lang="en-US" altLang="zh-CN" dirty="0"/>
          </a:p>
          <a:p>
            <a:pPr lvl="1"/>
            <a:r>
              <a:rPr lang="en-US" altLang="zh-CN" dirty="0"/>
              <a:t>Cleanup: destroy-enclave</a:t>
            </a:r>
          </a:p>
          <a:p>
            <a:pPr lvl="1"/>
            <a:r>
              <a:rPr lang="en-US" altLang="zh-CN" dirty="0"/>
              <a:t>Load: load to MPU slots </a:t>
            </a:r>
            <a:r>
              <a:rPr lang="en-US" altLang="zh-CN" dirty="0">
                <a:sym typeface="Wingdings" panose="05000000000000000000" pitchFamily="2" charset="2"/>
              </a:rPr>
              <a:t> mark as runnable</a:t>
            </a:r>
            <a:endParaRPr lang="en-US" altLang="zh-CN" dirty="0"/>
          </a:p>
          <a:p>
            <a:pPr lvl="1"/>
            <a:r>
              <a:rPr lang="en-US" altLang="zh-CN" dirty="0"/>
              <a:t>Interrupt: save context </a:t>
            </a:r>
            <a:r>
              <a:rPr lang="en-US" altLang="zh-CN" dirty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/>
              <a:t>Sequence of trusted OS services calls + their </a:t>
            </a:r>
            <a:r>
              <a:rPr lang="en-US" altLang="zh-CN" dirty="0" err="1"/>
              <a:t>parament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Sealing and Remote Attestation</a:t>
                </a:r>
              </a:p>
              <a:p>
                <a:pPr lvl="1"/>
                <a:r>
                  <a:rPr lang="en-US" altLang="zh-CN" dirty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Secure Shared Memory : Inter-Enclave Communication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Local Attestation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OS manipulation during loading? </a:t>
            </a:r>
            <a:r>
              <a:rPr lang="en-US" altLang="zh-CN" dirty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Wingdings" panose="05000000000000000000" pitchFamily="2" charset="2"/>
              </a:rPr>
              <a:t>TagRoot’s</a:t>
            </a:r>
            <a:r>
              <a:rPr lang="en-US" altLang="zh-CN" dirty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7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8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26F0-CA3D-485F-8172-65BE32F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5D7B9-250E-4DCB-91D4-837A7A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Interleaving</a:t>
            </a:r>
          </a:p>
          <a:p>
            <a:pPr lvl="1"/>
            <a:r>
              <a:rPr lang="en-US" altLang="zh-CN" dirty="0"/>
              <a:t>Minimize memory fragmentation</a:t>
            </a:r>
          </a:p>
          <a:p>
            <a:pPr lvl="1"/>
            <a:r>
              <a:rPr lang="en-US" altLang="zh-CN" dirty="0"/>
              <a:t>Keep data locality across security domain</a:t>
            </a:r>
          </a:p>
          <a:p>
            <a:pPr lvl="1"/>
            <a:r>
              <a:rPr lang="en-US" altLang="zh-CN" dirty="0"/>
              <a:t>Reduce management overhead</a:t>
            </a:r>
          </a:p>
          <a:p>
            <a:r>
              <a:rPr lang="en-US" altLang="zh-CN" dirty="0"/>
              <a:t>Heap Interleaving</a:t>
            </a:r>
          </a:p>
          <a:p>
            <a:r>
              <a:rPr lang="en-US" altLang="zh-CN" dirty="0"/>
              <a:t>Stack Interleaving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0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0E13-442E-4C3B-95E1-FD0416F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Interleaving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F768D-8CAE-4D1F-984D-A1C4F218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Trusted code ask untrusted code to allocate a chunk of memory on its heap (N-tag)</a:t>
            </a:r>
          </a:p>
          <a:p>
            <a:pPr lvl="1"/>
            <a:r>
              <a:rPr lang="en-US" altLang="zh-CN" dirty="0"/>
              <a:t>Trusted code claims the allocated memory chunk (N-&gt;TU/TS)</a:t>
            </a:r>
          </a:p>
          <a:p>
            <a:r>
              <a:rPr lang="en-US" altLang="zh-CN" dirty="0"/>
              <a:t>Free:</a:t>
            </a:r>
          </a:p>
          <a:p>
            <a:pPr lvl="1"/>
            <a:r>
              <a:rPr lang="en-US" altLang="zh-CN" dirty="0"/>
              <a:t>Trusted code simply clears it and reverts its tags and notifies the untrusted code to do the heap cleanup</a:t>
            </a:r>
          </a:p>
          <a:p>
            <a:r>
              <a:rPr lang="en-US" altLang="zh-CN" dirty="0"/>
              <a:t>User: keep a pointer to it inside protected enclave memory</a:t>
            </a:r>
          </a:p>
          <a:p>
            <a:r>
              <a:rPr lang="en-US" altLang="zh-CN" dirty="0"/>
              <a:t>Supervisor: when creating enclave, </a:t>
            </a:r>
            <a:r>
              <a:rPr lang="en-US" altLang="zh-CN" dirty="0" err="1"/>
              <a:t>os</a:t>
            </a:r>
            <a:r>
              <a:rPr lang="en-US" altLang="zh-CN" dirty="0"/>
              <a:t> allocates a trusted ECB</a:t>
            </a:r>
          </a:p>
        </p:txBody>
      </p:sp>
    </p:spTree>
    <p:extLst>
      <p:ext uri="{BB962C8B-B14F-4D97-AF65-F5344CB8AC3E}">
        <p14:creationId xmlns:p14="http://schemas.microsoft.com/office/powerpoint/2010/main" val="241676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Transformation</a:t>
            </a:r>
          </a:p>
          <a:p>
            <a:pPr lvl="1"/>
            <a:r>
              <a:rPr lang="en-US" altLang="zh-CN" dirty="0"/>
              <a:t>Compile source code to assembler code</a:t>
            </a:r>
          </a:p>
          <a:p>
            <a:pPr lvl="1"/>
            <a:r>
              <a:rPr lang="en-US" altLang="zh-CN" dirty="0"/>
              <a:t>Transform using a custom </a:t>
            </a:r>
            <a:r>
              <a:rPr lang="en-US" altLang="zh-CN" dirty="0" err="1"/>
              <a:t>awk</a:t>
            </a:r>
            <a:r>
              <a:rPr lang="en-US" altLang="zh-CN" dirty="0"/>
              <a:t> script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FA838-BF5A-4DF0-AAB8-F5EEDCBE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8450179" cy="2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HDFI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Virtually</a:t>
            </a:r>
            <a:r>
              <a:rPr lang="en-US" altLang="zh-CN" dirty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defined by </a:t>
            </a:r>
            <a:r>
              <a:rPr lang="en-US" altLang="zh-CN" sz="2800" dirty="0">
                <a:solidFill>
                  <a:srgbClr val="FF0000"/>
                </a:solidFill>
              </a:rPr>
              <a:t>data flow </a:t>
            </a:r>
            <a:r>
              <a:rPr lang="en-US" altLang="zh-CN" sz="2800" dirty="0"/>
              <a:t>(2016)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Horizontally within supervisor mode</a:t>
            </a:r>
          </a:p>
          <a:p>
            <a:pPr lvl="1"/>
            <a:r>
              <a:rPr lang="en-US" altLang="zh-CN" dirty="0"/>
              <a:t>N-&gt; </a:t>
            </a:r>
            <a:r>
              <a:rPr lang="en-US" altLang="zh-CN" dirty="0" err="1"/>
              <a:t>Tsenter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Horizontally within user mode</a:t>
            </a:r>
          </a:p>
          <a:p>
            <a:pPr lvl="1"/>
            <a:r>
              <a:rPr lang="en-US" altLang="zh-CN" dirty="0"/>
              <a:t>N -&gt; </a:t>
            </a:r>
            <a:r>
              <a:rPr lang="en-US" altLang="zh-CN" dirty="0" err="1"/>
              <a:t>Tuenter</a:t>
            </a:r>
            <a:r>
              <a:rPr lang="en-US" altLang="zh-CN" dirty="0"/>
              <a:t> -&gt; TU</a:t>
            </a:r>
          </a:p>
          <a:p>
            <a:r>
              <a:rPr lang="en-US" altLang="zh-CN" dirty="0"/>
              <a:t>Vertical across </a:t>
            </a:r>
            <a:r>
              <a:rPr lang="en-US" altLang="zh-CN" dirty="0" err="1"/>
              <a:t>Tsyscalls</a:t>
            </a:r>
            <a:endParaRPr lang="en-US" altLang="zh-CN" dirty="0"/>
          </a:p>
          <a:p>
            <a:pPr lvl="1"/>
            <a:r>
              <a:rPr lang="en-US" altLang="zh-CN" dirty="0"/>
              <a:t>TU -&gt; </a:t>
            </a:r>
            <a:r>
              <a:rPr lang="en-US" altLang="zh-CN" dirty="0" err="1"/>
              <a:t>TSyscall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Interrupt Handling</a:t>
            </a:r>
          </a:p>
          <a:p>
            <a:pPr lvl="1"/>
            <a:r>
              <a:rPr lang="en-US" altLang="zh-CN" dirty="0"/>
              <a:t>Unforgeable Header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3B882-A30F-47D5-9FB3-88EC48F6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31" y="3429000"/>
            <a:ext cx="5738769" cy="26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40F3-CFB7-4BED-8671-71E9915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B693E-5775-4613-9A12-36A94D75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Granularity: Word</a:t>
            </a:r>
          </a:p>
          <a:p>
            <a:r>
              <a:rPr lang="en-US" altLang="zh-CN" dirty="0"/>
              <a:t>User &lt;-&gt; Memory Claim/Release by Check Store Instruction</a:t>
            </a:r>
          </a:p>
          <a:p>
            <a:r>
              <a:rPr lang="en-US" altLang="zh-CN" dirty="0"/>
              <a:t>Security Analysis:</a:t>
            </a:r>
          </a:p>
          <a:p>
            <a:pPr lvl="1"/>
            <a:r>
              <a:rPr lang="en-US" altLang="zh-CN" dirty="0"/>
              <a:t>Validity of the memory when claiming it</a:t>
            </a:r>
          </a:p>
          <a:p>
            <a:pPr lvl="1"/>
            <a:r>
              <a:rPr lang="en-US" altLang="zh-CN" dirty="0"/>
              <a:t>Validity during usage.</a:t>
            </a:r>
          </a:p>
        </p:txBody>
      </p:sp>
    </p:spTree>
    <p:extLst>
      <p:ext uri="{BB962C8B-B14F-4D97-AF65-F5344CB8AC3E}">
        <p14:creationId xmlns:p14="http://schemas.microsoft.com/office/powerpoint/2010/main" val="25342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宽屏</PresentationFormat>
  <Paragraphs>149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CMR10</vt:lpstr>
      <vt:lpstr>CMTI10</vt:lpstr>
      <vt:lpstr>NimbusRomNo9L-Regu</vt:lpstr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  <vt:lpstr>TagRoot: Trust Manager</vt:lpstr>
      <vt:lpstr>Trusted OS Service</vt:lpstr>
      <vt:lpstr>Trusted Enclave Services</vt:lpstr>
      <vt:lpstr>Security Analysis</vt:lpstr>
      <vt:lpstr>Evaluation</vt:lpstr>
      <vt:lpstr>Dynamic Memory Management</vt:lpstr>
      <vt:lpstr>Heap Interleaving</vt:lpstr>
      <vt:lpstr>Stack Interleaving </vt:lpstr>
      <vt:lpstr>Stack Interleaving </vt:lpstr>
      <vt:lpstr>Dynamic Memory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Keith Lin</cp:lastModifiedBy>
  <cp:revision>17</cp:revision>
  <dcterms:created xsi:type="dcterms:W3CDTF">2019-03-30T07:33:03Z</dcterms:created>
  <dcterms:modified xsi:type="dcterms:W3CDTF">2019-04-01T09:56:02Z</dcterms:modified>
</cp:coreProperties>
</file>