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F2E8C-FDA4-B1F0-E68D-59D0331F0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3244BD-4E1D-13D0-D3D1-C5D36B8DD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CE8D70-A3C6-7934-66DB-A2C540B1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0EDD-5598-45CA-A82A-BAD7D3654A70}" type="datetimeFigureOut">
              <a:rPr lang="es-CL" smtClean="0"/>
              <a:t>30-06-2022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D81470-2D7F-F1DF-12F7-CE2B2C92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E8D2C9-7A4A-B70F-6270-91EAEA6D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AD07-A204-49CB-A621-75FCF4305D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445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19223-D742-55BF-56DF-DA505C7AD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6AC1AB-2790-55B1-C8B2-59C01F89E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382177-DFDC-7CAC-6FDD-0F2EB142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0EDD-5598-45CA-A82A-BAD7D3654A70}" type="datetimeFigureOut">
              <a:rPr lang="es-CL" smtClean="0"/>
              <a:t>30-06-2022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E69DC7-AE4B-F382-095F-C9203978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44A94A-6EC8-DFD9-B6B7-29E24C5C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AD07-A204-49CB-A621-75FCF4305D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89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DF3413-6629-E5C9-7957-63013DCDE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92A157-6D6D-43FC-E20F-9ED52D887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EFF5FB-1F26-7D25-C5CA-7EE5EB505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0EDD-5598-45CA-A82A-BAD7D3654A70}" type="datetimeFigureOut">
              <a:rPr lang="es-CL" smtClean="0"/>
              <a:t>30-06-2022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AF4A23-AA2C-F861-D864-047277FE1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C9DF2E-8E9B-2B2B-5788-9DCE0C13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AD07-A204-49CB-A621-75FCF4305D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360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5A063-5CD7-F89E-4C02-C9BDD1A7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390D32-6912-946D-FA20-5CBF9A65B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7CD7C6-4539-094E-BEBF-33E99817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0EDD-5598-45CA-A82A-BAD7D3654A70}" type="datetimeFigureOut">
              <a:rPr lang="es-CL" smtClean="0"/>
              <a:t>30-06-2022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C800F3-B00A-9D91-1D05-96C3A4D1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B3F698-C73B-7AC6-B945-099F8537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AD07-A204-49CB-A621-75FCF4305D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860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FE035-7892-4EC1-4E71-D0CDF382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C711B1-A4F7-9CBD-24FB-1012FB2AB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1769F9-E6C0-2F4B-778C-F8CB18E3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0EDD-5598-45CA-A82A-BAD7D3654A70}" type="datetimeFigureOut">
              <a:rPr lang="es-CL" smtClean="0"/>
              <a:t>30-06-2022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5C7555-36CD-E060-E33D-4A71264F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2455F3-9085-C344-7AD4-AB91111F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AD07-A204-49CB-A621-75FCF4305D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521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7E0A3-4432-E1FF-F9BF-3628381B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3317C6-4F2F-2B15-AC80-2A63AD48A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DD95AD-2631-32A3-01BD-1FC2F6DB4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9D362E-1E99-A58B-0360-CCA10AD8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0EDD-5598-45CA-A82A-BAD7D3654A70}" type="datetimeFigureOut">
              <a:rPr lang="es-CL" smtClean="0"/>
              <a:t>30-06-2022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E11DD0-0C96-BFBA-202C-44DCE8BA8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C59480-2CBE-6699-01F0-5963B015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AD07-A204-49CB-A621-75FCF4305D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7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41ED4-1471-BD9B-EBA9-B8F8FA191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7473E-DA42-C9BA-4AE0-42050EE99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C2D412-D598-003C-6D1A-F900A889F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4CF9073-9F12-B67B-8B9A-5BC700A99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055ADC-48CD-EF3B-1335-426CAF084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8D499A-7EB9-02C1-3B57-4EB16BB8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0EDD-5598-45CA-A82A-BAD7D3654A70}" type="datetimeFigureOut">
              <a:rPr lang="es-CL" smtClean="0"/>
              <a:t>30-06-2022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BBF4509-65E5-C731-4C6E-41CA526A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96C8EA-A5D1-3A2B-60D5-6B079B3E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AD07-A204-49CB-A621-75FCF4305D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840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685CE-F6CE-5AA4-2F7F-523039BE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287A95-1414-3364-BAD6-1E2E9EB33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0EDD-5598-45CA-A82A-BAD7D3654A70}" type="datetimeFigureOut">
              <a:rPr lang="es-CL" smtClean="0"/>
              <a:t>30-06-2022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1697EE-A4B0-5979-62AC-D40156D54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95D651-21C0-CD0C-12B5-55621557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AD07-A204-49CB-A621-75FCF4305D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3550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C8342FC-11E8-A10D-1C53-56802BE3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0EDD-5598-45CA-A82A-BAD7D3654A70}" type="datetimeFigureOut">
              <a:rPr lang="es-CL" smtClean="0"/>
              <a:t>30-06-2022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7FEF22-B526-A25D-3091-1E8CE43A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495835-9685-E4BC-7732-BF9807A3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AD07-A204-49CB-A621-75FCF4305D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774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175FE-1FB4-EC83-09B0-1FB4D5738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360106-CE61-60AF-120D-C4E26FA5E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38D44A-A45A-62F8-7AFE-6F0CD85C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25DB50-F4B4-B3EB-84BE-7B995251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0EDD-5598-45CA-A82A-BAD7D3654A70}" type="datetimeFigureOut">
              <a:rPr lang="es-CL" smtClean="0"/>
              <a:t>30-06-2022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7C41A9-00C3-000B-2287-861B873E5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5C339F-0412-3FDD-DC0D-0C9ED223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AD07-A204-49CB-A621-75FCF4305D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825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268ED-1DEF-B79B-11BE-B6C96305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C2C481C-ABF0-41AC-5380-40E63FDB2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F651D0-7D47-EFE8-BDD0-A4B01D03B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DC4D1C-069C-C711-B32D-28FB8346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0EDD-5598-45CA-A82A-BAD7D3654A70}" type="datetimeFigureOut">
              <a:rPr lang="es-CL" smtClean="0"/>
              <a:t>30-06-2022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922FDC-124E-994B-4F8E-D434BAC4C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32B22D-7B8E-84C5-A151-DBA8C783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AD07-A204-49CB-A621-75FCF4305D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5189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18F18A1-E0BB-6157-999A-0E17F7892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9E8572-C583-3E6C-A9D7-5075A4EE5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98E408-121D-4046-DE5E-C10828A99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70EDD-5598-45CA-A82A-BAD7D3654A70}" type="datetimeFigureOut">
              <a:rPr lang="es-CL" smtClean="0"/>
              <a:t>30-06-2022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1A9254-096C-8F44-F411-A501F3CF6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5D3EEE-5B9D-3002-0004-6082FDCA7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BAD07-A204-49CB-A621-75FCF4305D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422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635552A-C7DD-EDEE-89AC-302D792D0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091" y="586971"/>
            <a:ext cx="8101817" cy="568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1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5CA0EFF-4955-22C6-7C02-F097F4FE9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210" y="1167051"/>
            <a:ext cx="8465579" cy="508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9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09A963-B401-B96E-DC33-9560135F5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980" y="674752"/>
            <a:ext cx="7937545" cy="540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969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Beatriz Maldonado</dc:creator>
  <cp:lastModifiedBy>Beatriz Maldonado</cp:lastModifiedBy>
  <cp:revision>1</cp:revision>
  <dcterms:created xsi:type="dcterms:W3CDTF">2022-06-30T04:20:34Z</dcterms:created>
  <dcterms:modified xsi:type="dcterms:W3CDTF">2022-06-30T04:20:58Z</dcterms:modified>
</cp:coreProperties>
</file>