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ProyectoDataAnalytic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D4CB28-1FE6-4D66-B462-D0E54242FB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Dashboard Proyecto Data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0B854B-43B5-443A-AA78-1DCF34DD65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1/16/2024 4:52:11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7910192-9C31-458D-A328-84C590F6D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14"/>
            <a:ext cx="12192000" cy="55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2024-01-16T16:52:12Z</dcterms:created>
  <dcterms:modified xsi:type="dcterms:W3CDTF">2024-01-16T16:52:12Z</dcterms:modified>
</cp:coreProperties>
</file>