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7" r:id="rId6"/>
    <p:sldId id="260" r:id="rId7"/>
    <p:sldId id="258" r:id="rId8"/>
    <p:sldId id="264" r:id="rId9"/>
    <p:sldId id="265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luehost 登入" id="{9EB7F636-0473-4E61-9460-9BC80CBD57D3}">
          <p14:sldIdLst>
            <p14:sldId id="256"/>
            <p14:sldId id="257"/>
          </p14:sldIdLst>
        </p14:section>
        <p14:section name="網站內的phpmyadmin介面" id="{407BFB80-A10E-46AE-9DB7-99A2C23D5518}">
          <p14:sldIdLst>
            <p14:sldId id="262"/>
            <p14:sldId id="261"/>
            <p14:sldId id="267"/>
          </p14:sldIdLst>
        </p14:section>
        <p14:section name="遠端資料庫介面" id="{9F8FEBAC-3FEB-4E57-A6EE-3315649F0FF8}">
          <p14:sldIdLst>
            <p14:sldId id="260"/>
            <p14:sldId id="258"/>
            <p14:sldId id="264"/>
            <p14:sldId id="265"/>
          </p14:sldIdLst>
        </p14:section>
        <p14:section name="專題資料連線" id="{3B0E31F0-3D0F-4AA1-A4AB-62CA386D5F89}">
          <p14:sldIdLst>
            <p14:sldId id="268"/>
          </p14:sldIdLst>
        </p14:section>
        <p14:section name="Git版本控制" id="{186A24B6-E4E0-40A3-96CD-FFCEF00225F3}">
          <p14:sldIdLst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B5E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4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2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92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427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6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1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6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23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6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55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8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1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89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6D35-AA95-4FE6-8E34-D08CD97F7AD1}" type="datetimeFigureOut">
              <a:rPr lang="zh-TW" altLang="en-US" smtClean="0"/>
              <a:t>2021/12/3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0E3A-0289-4B80-95A3-5D11FD9E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364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bluehost.com/web-hosting/cplog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qQARVkccFJYkmILRE3bvVu1qiDCQ0MwaYLT4il4LpG4/edit#slide=id.ge4862d1079_1_15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qQARVkccFJYkmILRE3bvVu1qiDCQ0MwaYLT4il4LpG4/edit#slide=id.ge4862d1079_1_15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panel.net/showip.s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58694-FA9F-49B0-9628-63BF27604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Bluehost</a:t>
            </a:r>
            <a:r>
              <a:rPr lang="zh-TW" altLang="en-US" dirty="0"/>
              <a:t> 後臺管理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4B387F-A5A2-404D-ACF6-DB370FD17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https://my.bluehost.com/web-hosting/cplogin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64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EDADB78B-042E-4B87-9916-FBEF874FFF6D}"/>
              </a:ext>
            </a:extLst>
          </p:cNvPr>
          <p:cNvGrpSpPr/>
          <p:nvPr/>
        </p:nvGrpSpPr>
        <p:grpSpPr>
          <a:xfrm>
            <a:off x="1557962" y="1900476"/>
            <a:ext cx="5317967" cy="4401205"/>
            <a:chOff x="1246094" y="1438178"/>
            <a:chExt cx="5710518" cy="4401205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18FD7AF1-574A-478D-8924-1FD22C98A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094" y="1807510"/>
              <a:ext cx="5710518" cy="403187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&lt;?php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$servername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"50.87.143.200"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 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  <a:t>主機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$username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"simauflo"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 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  <a:t>使用者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$password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"MFee22::Team04"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 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  <a:t>密碼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$dbname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"simauflo_my_db"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 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  <a:t>選擇資料庫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</a:b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$conn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new 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mysqli(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$servername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,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$username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,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$password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,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$dbname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//$cnn 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  <a:t>資料庫連結物件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</a:b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if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$conn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-&gt;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connect_error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){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die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  <a:t>連線失敗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: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  <a:t>　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$conn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-&gt;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connect_error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}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else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echo 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細明體" panose="02020509000000000000" pitchFamily="49" charset="-120"/>
                  <a:ea typeface="細明體" panose="02020509000000000000" pitchFamily="49" charset="-120"/>
                </a:rPr>
                <a:t>資料庫連線成功！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&lt;br&gt;"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2545F93-ECA4-4EB6-9862-2062FF2E2176}"/>
                </a:ext>
              </a:extLst>
            </p:cNvPr>
            <p:cNvSpPr txBox="1"/>
            <p:nvPr/>
          </p:nvSpPr>
          <p:spPr>
            <a:xfrm>
              <a:off x="1246094" y="1438178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 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資料庫串接檔案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BD1411A-2656-4395-B71C-CBFE1FDC757B}"/>
              </a:ext>
            </a:extLst>
          </p:cNvPr>
          <p:cNvGrpSpPr/>
          <p:nvPr/>
        </p:nvGrpSpPr>
        <p:grpSpPr>
          <a:xfrm>
            <a:off x="7449670" y="462457"/>
            <a:ext cx="4114800" cy="1025825"/>
            <a:chOff x="7306235" y="1366460"/>
            <a:chExt cx="4114800" cy="1025825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B339536-CE59-457E-888B-497AC522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235" y="1807510"/>
              <a:ext cx="4114800" cy="584775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&lt;?php</a:t>
              </a:r>
              <a:b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require_once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JetBrains Mono"/>
                </a:rPr>
                <a:t>"domain-pdo-connect.php"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TW" altLang="zh-TW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</a:t>
              </a:r>
              <a:endPara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E8BB4E4-BE72-4BB3-ACC5-112BC10B8B5C}"/>
                </a:ext>
              </a:extLst>
            </p:cNvPr>
            <p:cNvSpPr txBox="1"/>
            <p:nvPr/>
          </p:nvSpPr>
          <p:spPr>
            <a:xfrm>
              <a:off x="7306235" y="1366460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 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其他檔案要連線時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EBD714-D819-4C68-9B91-FD69DEF93CDE}"/>
              </a:ext>
            </a:extLst>
          </p:cNvPr>
          <p:cNvSpPr txBox="1"/>
          <p:nvPr/>
        </p:nvSpPr>
        <p:spPr>
          <a:xfrm>
            <a:off x="1557962" y="462457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串接資料庫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C120929-8016-4CF6-BA6B-A42B70326665}"/>
              </a:ext>
            </a:extLst>
          </p:cNvPr>
          <p:cNvGrpSpPr/>
          <p:nvPr/>
        </p:nvGrpSpPr>
        <p:grpSpPr>
          <a:xfrm>
            <a:off x="1014999" y="1186132"/>
            <a:ext cx="4034624" cy="449619"/>
            <a:chOff x="1591215" y="1184138"/>
            <a:chExt cx="4034624" cy="44961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494FAB3-0A4B-48C2-A7BF-0B048B444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215" y="1184138"/>
              <a:ext cx="457240" cy="449619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CA36B7F-00ED-4CAC-878F-5ED8525EE798}"/>
                </a:ext>
              </a:extLst>
            </p:cNvPr>
            <p:cNvSpPr txBox="1"/>
            <p:nvPr/>
          </p:nvSpPr>
          <p:spPr>
            <a:xfrm>
              <a:off x="2134178" y="1224281"/>
              <a:ext cx="3491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啟動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XAMPP(</a:t>
              </a:r>
              <a:r>
                <a:rPr lang="en-US" altLang="zh-TW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Apache,MySQL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C012BE7-1248-4937-8FEE-BBABFDAC9713}"/>
              </a:ext>
            </a:extLst>
          </p:cNvPr>
          <p:cNvGrpSpPr/>
          <p:nvPr/>
        </p:nvGrpSpPr>
        <p:grpSpPr>
          <a:xfrm>
            <a:off x="7449670" y="1642301"/>
            <a:ext cx="4114800" cy="2768755"/>
            <a:chOff x="7449670" y="3183886"/>
            <a:chExt cx="4114800" cy="2768755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4EC5BB44-6102-4B23-BA70-3E98684BA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9670" y="4025045"/>
              <a:ext cx="4114800" cy="1927596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1F8C479-4A69-4ECE-99BB-47EC5C557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5563" b="-7698"/>
            <a:stretch/>
          </p:blipFill>
          <p:spPr>
            <a:xfrm>
              <a:off x="7449670" y="3580263"/>
              <a:ext cx="2947894" cy="369331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D44FACF-8A87-4B33-96B9-3C734305D27F}"/>
                </a:ext>
              </a:extLst>
            </p:cNvPr>
            <p:cNvSpPr txBox="1"/>
            <p:nvPr/>
          </p:nvSpPr>
          <p:spPr>
            <a:xfrm>
              <a:off x="7449670" y="3183886"/>
              <a:ext cx="401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 Localhost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登入可以單機看修改結果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248284B-031A-4757-9C37-4DCE246DDE39}"/>
              </a:ext>
            </a:extLst>
          </p:cNvPr>
          <p:cNvGrpSpPr/>
          <p:nvPr/>
        </p:nvGrpSpPr>
        <p:grpSpPr>
          <a:xfrm>
            <a:off x="7449670" y="4603198"/>
            <a:ext cx="2626040" cy="1225001"/>
            <a:chOff x="7449669" y="4858829"/>
            <a:chExt cx="2626040" cy="1225001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2859653-073F-4339-8130-D8F32F4BC025}"/>
                </a:ext>
              </a:extLst>
            </p:cNvPr>
            <p:cNvSpPr txBox="1"/>
            <p:nvPr/>
          </p:nvSpPr>
          <p:spPr>
            <a:xfrm>
              <a:off x="7449669" y="4858829"/>
              <a:ext cx="2626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5. 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修改完推送到 </a:t>
              </a:r>
              <a:r>
                <a:rPr lang="en-US" altLang="zh-TW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Github</a:t>
              </a:r>
              <a:endPara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054" name="Picture 6" descr="Github基本使用教學– 將你的NVIDIA機器學習專案都記錄起來吧！">
              <a:extLst>
                <a:ext uri="{FF2B5EF4-FFF2-40B4-BE49-F238E27FC236}">
                  <a16:creationId xmlns:a16="http://schemas.microsoft.com/office/drawing/2014/main" id="{1B7AF1DB-85F3-4EC8-8B20-290EEFD42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364" y="5355522"/>
              <a:ext cx="2193345" cy="72830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98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B3ACAEC-7025-4BAB-B5FC-86AEE559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1127560"/>
            <a:ext cx="8230313" cy="46028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8AC5ED3-8B77-4BD0-8EC6-CF79FF1BB86D}"/>
              </a:ext>
            </a:extLst>
          </p:cNvPr>
          <p:cNvSpPr txBox="1"/>
          <p:nvPr/>
        </p:nvSpPr>
        <p:spPr>
          <a:xfrm>
            <a:off x="4106192" y="5873915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4CB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https://docs.google.com/presentation/d/1qQARVkccFJYkmILRE3bvVu1qiDCQ0MwaYLT4il4LpG4/edit#slide=id.ge4862d1079_1_153</a:t>
            </a:r>
            <a:endParaRPr lang="zh-TW" altLang="en-US" sz="1200" dirty="0">
              <a:solidFill>
                <a:srgbClr val="F4CB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333756-7068-4757-B2BD-3A0CC8427C68}"/>
              </a:ext>
            </a:extLst>
          </p:cNvPr>
          <p:cNvSpPr txBox="1"/>
          <p:nvPr/>
        </p:nvSpPr>
        <p:spPr>
          <a:xfrm>
            <a:off x="1988464" y="673516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2658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9CF51A-41C6-4E5B-9B81-873DDCF4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4" y="1135181"/>
            <a:ext cx="8215072" cy="45876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EABB2D-73C9-4F59-8871-C6EE71A083A6}"/>
              </a:ext>
            </a:extLst>
          </p:cNvPr>
          <p:cNvSpPr txBox="1"/>
          <p:nvPr/>
        </p:nvSpPr>
        <p:spPr>
          <a:xfrm>
            <a:off x="4106192" y="5873915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4CB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https://docs.google.com/presentation/d/1qQARVkccFJYkmILRE3bvVu1qiDCQ0MwaYLT4il4LpG4/edit#slide=id.ge4862d1079_1_153</a:t>
            </a:r>
            <a:endParaRPr lang="zh-TW" altLang="en-US" sz="1200" dirty="0">
              <a:solidFill>
                <a:srgbClr val="F4CB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040170-877F-4DE7-B7D9-81E28C177B6D}"/>
              </a:ext>
            </a:extLst>
          </p:cNvPr>
          <p:cNvSpPr txBox="1"/>
          <p:nvPr/>
        </p:nvSpPr>
        <p:spPr>
          <a:xfrm>
            <a:off x="1988464" y="673516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2674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A1800AB-8B6F-4B88-BC06-2F327E71ECA7}"/>
              </a:ext>
            </a:extLst>
          </p:cNvPr>
          <p:cNvSpPr txBox="1"/>
          <p:nvPr/>
        </p:nvSpPr>
        <p:spPr>
          <a:xfrm>
            <a:off x="1698811" y="219869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串接資料庫</a:t>
            </a:r>
          </a:p>
        </p:txBody>
      </p:sp>
    </p:spTree>
    <p:extLst>
      <p:ext uri="{BB962C8B-B14F-4D97-AF65-F5344CB8AC3E}">
        <p14:creationId xmlns:p14="http://schemas.microsoft.com/office/powerpoint/2010/main" val="21147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57A79-5FAD-4C1A-B7EA-CE177E29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906518-F4FD-4BBC-8CF2-B7E1C7EF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205865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6CB7774-B3A8-40C8-A9B4-919BDA87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44" y="143734"/>
            <a:ext cx="9905998" cy="1478570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登入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077F0D-5030-4B80-8648-8DA4B6FBA248}"/>
              </a:ext>
            </a:extLst>
          </p:cNvPr>
          <p:cNvSpPr/>
          <p:nvPr/>
        </p:nvSpPr>
        <p:spPr>
          <a:xfrm>
            <a:off x="5047129" y="2026024"/>
            <a:ext cx="1111624" cy="564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3746AD-CB3B-438E-B1F8-328636258D8E}"/>
              </a:ext>
            </a:extLst>
          </p:cNvPr>
          <p:cNvSpPr txBox="1"/>
          <p:nvPr/>
        </p:nvSpPr>
        <p:spPr>
          <a:xfrm>
            <a:off x="6507479" y="4774767"/>
            <a:ext cx="2062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2"/>
                </a:solidFill>
              </a:rPr>
              <a:t>密碼大小寫有分</a:t>
            </a:r>
            <a:endParaRPr lang="en-US" altLang="zh-TW" sz="1400" dirty="0">
              <a:solidFill>
                <a:schemeClr val="bg2"/>
              </a:solidFill>
            </a:endParaRPr>
          </a:p>
          <a:p>
            <a:r>
              <a:rPr lang="en-US" altLang="zh-TW" sz="1400" dirty="0">
                <a:solidFill>
                  <a:schemeClr val="bg2"/>
                </a:solidFill>
              </a:rPr>
              <a:t>(</a:t>
            </a:r>
            <a:r>
              <a:rPr lang="zh-TW" altLang="en-US" sz="1400" dirty="0">
                <a:solidFill>
                  <a:schemeClr val="bg2"/>
                </a:solidFill>
              </a:rPr>
              <a:t>密碼請勿外洩，感謝</a:t>
            </a:r>
            <a:r>
              <a:rPr lang="en-US" altLang="zh-TW" sz="1400" dirty="0">
                <a:solidFill>
                  <a:schemeClr val="bg2"/>
                </a:solidFill>
              </a:rPr>
              <a:t>!)</a:t>
            </a:r>
            <a:endParaRPr lang="zh-TW" altLang="en-US" sz="1400" dirty="0">
              <a:solidFill>
                <a:schemeClr val="bg2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F5CCD4-186F-4247-B47B-C4A5FE748134}"/>
              </a:ext>
            </a:extLst>
          </p:cNvPr>
          <p:cNvSpPr txBox="1"/>
          <p:nvPr/>
        </p:nvSpPr>
        <p:spPr>
          <a:xfrm>
            <a:off x="5234489" y="5774900"/>
            <a:ext cx="20627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chemeClr val="bg2"/>
                </a:solidFill>
              </a:rPr>
              <a:t>如果重複登入可能會被登出</a:t>
            </a:r>
            <a:r>
              <a:rPr lang="en-US" altLang="zh-TW" sz="1100" dirty="0">
                <a:solidFill>
                  <a:schemeClr val="bg2"/>
                </a:solidFill>
              </a:rPr>
              <a:t>~</a:t>
            </a:r>
            <a:endParaRPr lang="zh-TW" alt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3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D5CE47-52FE-4D70-BB3A-DC4B7220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043"/>
            <a:ext cx="12192000" cy="559895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3C047FE-1662-4ADB-BDDE-BAEEACE40CD8}"/>
              </a:ext>
            </a:extLst>
          </p:cNvPr>
          <p:cNvSpPr txBox="1"/>
          <p:nvPr/>
        </p:nvSpPr>
        <p:spPr>
          <a:xfrm>
            <a:off x="1479177" y="234380"/>
            <a:ext cx="389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phpMyAdmin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的位置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直接前往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phpMyAdmin</a:t>
            </a:r>
          </a:p>
          <a:p>
            <a:pPr marL="342900" indent="-342900">
              <a:buAutoNum type="arabicPeriod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會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Loading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一下轉站過去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A1E7BCA-959E-456E-A8E9-7FE784959B56}"/>
              </a:ext>
            </a:extLst>
          </p:cNvPr>
          <p:cNvGrpSpPr/>
          <p:nvPr/>
        </p:nvGrpSpPr>
        <p:grpSpPr>
          <a:xfrm>
            <a:off x="17930" y="6036843"/>
            <a:ext cx="1326776" cy="632900"/>
            <a:chOff x="17930" y="6036843"/>
            <a:chExt cx="1326776" cy="6329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FA49C1-8C36-4846-8E44-C549E1B294BD}"/>
                </a:ext>
              </a:extLst>
            </p:cNvPr>
            <p:cNvSpPr/>
            <p:nvPr/>
          </p:nvSpPr>
          <p:spPr>
            <a:xfrm>
              <a:off x="17930" y="6409766"/>
              <a:ext cx="1138518" cy="259977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0458BD6-CDD2-4B3E-ADD2-3ED55DEC3914}"/>
                </a:ext>
              </a:extLst>
            </p:cNvPr>
            <p:cNvSpPr txBox="1"/>
            <p:nvPr/>
          </p:nvSpPr>
          <p:spPr>
            <a:xfrm>
              <a:off x="981636" y="6036843"/>
              <a:ext cx="363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accent1">
                      <a:lumMod val="50000"/>
                    </a:schemeClr>
                  </a:solidFill>
                </a:rPr>
                <a:t>1. 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A2BFDE-2736-4A28-A2C5-551BF518C2A8}"/>
              </a:ext>
            </a:extLst>
          </p:cNvPr>
          <p:cNvGrpSpPr/>
          <p:nvPr/>
        </p:nvGrpSpPr>
        <p:grpSpPr>
          <a:xfrm>
            <a:off x="2075328" y="4736958"/>
            <a:ext cx="1887072" cy="641865"/>
            <a:chOff x="2075328" y="4736958"/>
            <a:chExt cx="1887072" cy="64186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A3F07C9-B6CE-4DE2-AC93-89AC1EE0D8E1}"/>
                </a:ext>
              </a:extLst>
            </p:cNvPr>
            <p:cNvSpPr/>
            <p:nvPr/>
          </p:nvSpPr>
          <p:spPr>
            <a:xfrm>
              <a:off x="2456329" y="4921624"/>
              <a:ext cx="1506071" cy="45719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13DC9FE-2463-4B18-9134-66ACA55C1F3D}"/>
                </a:ext>
              </a:extLst>
            </p:cNvPr>
            <p:cNvSpPr txBox="1"/>
            <p:nvPr/>
          </p:nvSpPr>
          <p:spPr>
            <a:xfrm>
              <a:off x="2075328" y="4736958"/>
              <a:ext cx="381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accent1">
                      <a:lumMod val="50000"/>
                    </a:schemeClr>
                  </a:solidFill>
                </a:rPr>
                <a:t>2. 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70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5E145AA-1D05-4660-B0A3-97EDF135C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50"/>
          <a:stretch/>
        </p:blipFill>
        <p:spPr>
          <a:xfrm>
            <a:off x="0" y="1259043"/>
            <a:ext cx="4114800" cy="559895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C6C1F66-2244-403E-9809-27D967DF0FC6}"/>
              </a:ext>
            </a:extLst>
          </p:cNvPr>
          <p:cNvSpPr txBox="1"/>
          <p:nvPr/>
        </p:nvSpPr>
        <p:spPr>
          <a:xfrm>
            <a:off x="1479177" y="234380"/>
            <a:ext cx="6849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如果要從自己電腦連線到網站的資料庫：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點進去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【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資料庫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】&gt;【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遠端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MySQL】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每次使用都要在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[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主機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]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欄位輸入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IP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電腦網路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IP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會一直變動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)</a:t>
            </a:r>
          </a:p>
          <a:p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7DE5FD-1B1E-4886-8E34-55859CDE92A3}"/>
              </a:ext>
            </a:extLst>
          </p:cNvPr>
          <p:cNvSpPr/>
          <p:nvPr/>
        </p:nvSpPr>
        <p:spPr>
          <a:xfrm>
            <a:off x="2510117" y="5406217"/>
            <a:ext cx="1506071" cy="4571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AF27CE-77DF-4ACE-8F7B-A09184FD1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67" t="11707"/>
          <a:stretch/>
        </p:blipFill>
        <p:spPr>
          <a:xfrm>
            <a:off x="4181708" y="1259043"/>
            <a:ext cx="7929607" cy="3883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0AB42C4-B128-4A63-BD64-02BF8B3D6654}"/>
              </a:ext>
            </a:extLst>
          </p:cNvPr>
          <p:cNvCxnSpPr>
            <a:cxnSpLocks/>
          </p:cNvCxnSpPr>
          <p:nvPr/>
        </p:nvCxnSpPr>
        <p:spPr>
          <a:xfrm flipV="1">
            <a:off x="3845859" y="4320988"/>
            <a:ext cx="770965" cy="950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9A7B64-909C-4C88-B0A1-360F3EDB47FE}"/>
              </a:ext>
            </a:extLst>
          </p:cNvPr>
          <p:cNvSpPr txBox="1"/>
          <p:nvPr/>
        </p:nvSpPr>
        <p:spPr>
          <a:xfrm>
            <a:off x="4491318" y="5361394"/>
            <a:ext cx="39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查詢主機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的連結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https://cpanel.net/showip.shtml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新增主機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送出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7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C6C1F66-2244-403E-9809-27D967DF0FC6}"/>
              </a:ext>
            </a:extLst>
          </p:cNvPr>
          <p:cNvSpPr txBox="1"/>
          <p:nvPr/>
        </p:nvSpPr>
        <p:spPr>
          <a:xfrm>
            <a:off x="1479177" y="23438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資料庫名稱：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Simauflo_my_db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D15B7A-5716-42B2-BC1C-EAD96F1A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150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9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0FD0A66-E94F-4AA3-9C70-718B157A7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86"/>
          <a:stretch/>
        </p:blipFill>
        <p:spPr>
          <a:xfrm>
            <a:off x="0" y="1259043"/>
            <a:ext cx="8597153" cy="55989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A5E5CB6-9FF2-4FD3-AC87-08ED13FCC55F}"/>
              </a:ext>
            </a:extLst>
          </p:cNvPr>
          <p:cNvSpPr/>
          <p:nvPr/>
        </p:nvSpPr>
        <p:spPr>
          <a:xfrm>
            <a:off x="2465294" y="2510617"/>
            <a:ext cx="1353672" cy="4571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9DFE41-795A-4D33-9E1C-818F876E99B3}"/>
              </a:ext>
            </a:extLst>
          </p:cNvPr>
          <p:cNvSpPr/>
          <p:nvPr/>
        </p:nvSpPr>
        <p:spPr>
          <a:xfrm>
            <a:off x="0" y="5791201"/>
            <a:ext cx="932329" cy="3049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CE59C2-175A-45C2-A420-CBAA5490C758}"/>
              </a:ext>
            </a:extLst>
          </p:cNvPr>
          <p:cNvSpPr txBox="1"/>
          <p:nvPr/>
        </p:nvSpPr>
        <p:spPr>
          <a:xfrm>
            <a:off x="1603423" y="457161"/>
            <a:ext cx="479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檔案管理員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放網頁檔案的位置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EFD5D940-2DBE-4C2C-918D-4417A0BC2ED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932329" y="2739217"/>
            <a:ext cx="1532965" cy="320446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0E2D3F0D-3374-4002-A3CF-E29E5E13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601" y="123580"/>
            <a:ext cx="3162574" cy="6698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箭號: 弧形下彎 13">
            <a:extLst>
              <a:ext uri="{FF2B5EF4-FFF2-40B4-BE49-F238E27FC236}">
                <a16:creationId xmlns:a16="http://schemas.microsoft.com/office/drawing/2014/main" id="{B56E360C-FB22-4322-B3AE-1530E7D47D61}"/>
              </a:ext>
            </a:extLst>
          </p:cNvPr>
          <p:cNvSpPr/>
          <p:nvPr/>
        </p:nvSpPr>
        <p:spPr>
          <a:xfrm rot="20062739">
            <a:off x="7596690" y="191930"/>
            <a:ext cx="1289869" cy="530462"/>
          </a:xfrm>
          <a:prstGeom prst="curvedDownArrow">
            <a:avLst>
              <a:gd name="adj1" fmla="val 25000"/>
              <a:gd name="adj2" fmla="val 55449"/>
              <a:gd name="adj3" fmla="val 2936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D2BE33-3746-4495-B244-F1E0D5BAD311}"/>
              </a:ext>
            </a:extLst>
          </p:cNvPr>
          <p:cNvSpPr/>
          <p:nvPr/>
        </p:nvSpPr>
        <p:spPr>
          <a:xfrm>
            <a:off x="9161930" y="2985746"/>
            <a:ext cx="1349189" cy="241549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80D574-B7EF-45EA-8025-FF69701456C9}"/>
              </a:ext>
            </a:extLst>
          </p:cNvPr>
          <p:cNvSpPr txBox="1"/>
          <p:nvPr/>
        </p:nvSpPr>
        <p:spPr>
          <a:xfrm>
            <a:off x="9161930" y="3989023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放在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裡的檔案可以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從網站路徑連線進去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77D8C92-50F0-42AA-B9F6-A52B5C10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12192000" cy="55418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C1FFD82-A702-4C04-8E75-B3524C017825}"/>
              </a:ext>
            </a:extLst>
          </p:cNvPr>
          <p:cNvSpPr txBox="1"/>
          <p:nvPr/>
        </p:nvSpPr>
        <p:spPr>
          <a:xfrm>
            <a:off x="1698811" y="219869"/>
            <a:ext cx="389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專案目前放的位置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public_html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pj_maobook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B28583-F3EF-4298-AF77-1B48A9D04C5B}"/>
              </a:ext>
            </a:extLst>
          </p:cNvPr>
          <p:cNvSpPr txBox="1"/>
          <p:nvPr/>
        </p:nvSpPr>
        <p:spPr>
          <a:xfrm>
            <a:off x="3305595" y="2857386"/>
            <a:ext cx="4386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3">
                    <a:lumMod val="75000"/>
                  </a:schemeClr>
                </a:solidFill>
              </a:rPr>
              <a:t>1. style.css(</a:t>
            </a:r>
            <a:r>
              <a:rPr lang="zh-TW" altLang="en-US" sz="1600" dirty="0">
                <a:solidFill>
                  <a:schemeClr val="accent3">
                    <a:lumMod val="75000"/>
                  </a:schemeClr>
                </a:solidFill>
              </a:rPr>
              <a:t>板模原檔</a:t>
            </a:r>
            <a:r>
              <a:rPr lang="en-US" altLang="zh-TW" sz="1600" dirty="0">
                <a:solidFill>
                  <a:schemeClr val="accent3">
                    <a:lumMod val="75000"/>
                  </a:schemeClr>
                </a:solidFill>
              </a:rPr>
              <a:t>)  2.mao-style(</a:t>
            </a:r>
            <a:r>
              <a:rPr lang="zh-TW" altLang="en-US" sz="1600" dirty="0">
                <a:solidFill>
                  <a:schemeClr val="accent3">
                    <a:lumMod val="75000"/>
                  </a:schemeClr>
                </a:solidFill>
              </a:rPr>
              <a:t>專案新增</a:t>
            </a:r>
            <a:r>
              <a:rPr lang="en-US" altLang="zh-TW" sz="16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671E1A-F084-41D2-B242-83591FB2A732}"/>
              </a:ext>
            </a:extLst>
          </p:cNvPr>
          <p:cNvSpPr txBox="1"/>
          <p:nvPr/>
        </p:nvSpPr>
        <p:spPr>
          <a:xfrm>
            <a:off x="3495963" y="359945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3">
                    <a:lumMod val="75000"/>
                  </a:schemeClr>
                </a:solidFill>
              </a:rPr>
              <a:t>存放網站用圖片處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DFC245-3DF1-40B0-B1CA-A95043DB48CC}"/>
              </a:ext>
            </a:extLst>
          </p:cNvPr>
          <p:cNvSpPr txBox="1"/>
          <p:nvPr/>
        </p:nvSpPr>
        <p:spPr>
          <a:xfrm>
            <a:off x="3351775" y="3873702"/>
            <a:ext cx="2515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3">
                    <a:lumMod val="75000"/>
                  </a:schemeClr>
                </a:solidFill>
              </a:rPr>
              <a:t>表格、條狀圖、</a:t>
            </a:r>
            <a:r>
              <a:rPr lang="en-US" altLang="zh-TW" sz="1600" dirty="0">
                <a:solidFill>
                  <a:schemeClr val="accent3">
                    <a:lumMod val="75000"/>
                  </a:schemeClr>
                </a:solidFill>
              </a:rPr>
              <a:t>JS</a:t>
            </a:r>
            <a:r>
              <a:rPr lang="zh-TW" altLang="en-US" sz="1600" dirty="0">
                <a:solidFill>
                  <a:schemeClr val="accent3">
                    <a:lumMod val="75000"/>
                  </a:schemeClr>
                </a:solidFill>
              </a:rPr>
              <a:t>檔案處</a:t>
            </a:r>
          </a:p>
        </p:txBody>
      </p:sp>
    </p:spTree>
    <p:extLst>
      <p:ext uri="{BB962C8B-B14F-4D97-AF65-F5344CB8AC3E}">
        <p14:creationId xmlns:p14="http://schemas.microsoft.com/office/powerpoint/2010/main" val="88218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58D55796-1F72-4D45-8B3F-526CCAA45E55}"/>
              </a:ext>
            </a:extLst>
          </p:cNvPr>
          <p:cNvSpPr txBox="1"/>
          <p:nvPr/>
        </p:nvSpPr>
        <p:spPr>
          <a:xfrm>
            <a:off x="1698811" y="219869"/>
            <a:ext cx="206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如何開啟檔案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BD04FF7-367C-425C-B24C-1F4F0AA86973}"/>
              </a:ext>
            </a:extLst>
          </p:cNvPr>
          <p:cNvGrpSpPr/>
          <p:nvPr/>
        </p:nvGrpSpPr>
        <p:grpSpPr>
          <a:xfrm>
            <a:off x="2164361" y="2652065"/>
            <a:ext cx="7863278" cy="3318430"/>
            <a:chOff x="1298184" y="2652065"/>
            <a:chExt cx="7863278" cy="331843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95BE842-92D1-4466-9246-456B3EED3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1254"/>
            <a:stretch/>
          </p:blipFill>
          <p:spPr>
            <a:xfrm>
              <a:off x="1298184" y="2674477"/>
              <a:ext cx="2979678" cy="32960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50B1206-D342-4ED5-98B4-D34CC5547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032" y="2652065"/>
              <a:ext cx="4732430" cy="3254022"/>
            </a:xfrm>
            <a:prstGeom prst="rect">
              <a:avLst/>
            </a:prstGeom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FFAB83A0-75B1-411F-9A80-E066023FFF94}"/>
                </a:ext>
              </a:extLst>
            </p:cNvPr>
            <p:cNvCxnSpPr>
              <a:cxnSpLocks/>
            </p:cNvCxnSpPr>
            <p:nvPr/>
          </p:nvCxnSpPr>
          <p:spPr>
            <a:xfrm>
              <a:off x="4016188" y="3868271"/>
              <a:ext cx="618565" cy="14791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E3BA30A-26B5-4F97-999B-1FD0E68ADD6E}"/>
              </a:ext>
            </a:extLst>
          </p:cNvPr>
          <p:cNvGrpSpPr/>
          <p:nvPr/>
        </p:nvGrpSpPr>
        <p:grpSpPr>
          <a:xfrm>
            <a:off x="3916018" y="887505"/>
            <a:ext cx="6111621" cy="1353170"/>
            <a:chOff x="4325470" y="276573"/>
            <a:chExt cx="6111621" cy="1353170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5C7A092-D34A-442A-8621-4A7C20E78EC7}"/>
                </a:ext>
              </a:extLst>
            </p:cNvPr>
            <p:cNvSpPr txBox="1"/>
            <p:nvPr/>
          </p:nvSpPr>
          <p:spPr>
            <a:xfrm>
              <a:off x="4325470" y="582581"/>
              <a:ext cx="503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www.simau-flowers.com/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資料夾名稱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檔名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13C344A-ACC8-48AC-8F6D-B7773DD8CCE8}"/>
                </a:ext>
              </a:extLst>
            </p:cNvPr>
            <p:cNvSpPr txBox="1"/>
            <p:nvPr/>
          </p:nvSpPr>
          <p:spPr>
            <a:xfrm>
              <a:off x="6854332" y="945293"/>
              <a:ext cx="29548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/pj_maobook/index.php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ADE7E0D-0D17-411E-8589-229818F648F2}"/>
                </a:ext>
              </a:extLst>
            </p:cNvPr>
            <p:cNvSpPr txBox="1"/>
            <p:nvPr/>
          </p:nvSpPr>
          <p:spPr>
            <a:xfrm>
              <a:off x="6854332" y="1260411"/>
              <a:ext cx="35827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/pj_maobook/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images/logo.png</a:t>
              </a:r>
              <a:endPara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61C5BB1-511C-4CB1-9B7A-83B34248553D}"/>
                </a:ext>
              </a:extLst>
            </p:cNvPr>
            <p:cNvSpPr txBox="1"/>
            <p:nvPr/>
          </p:nvSpPr>
          <p:spPr>
            <a:xfrm>
              <a:off x="4347406" y="276573"/>
              <a:ext cx="29548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trike="sngStrike" dirty="0">
                  <a:solidFill>
                    <a:schemeClr val="tx1">
                      <a:lumMod val="50000"/>
                    </a:schemeClr>
                  </a:solidFill>
                </a:rPr>
                <a:t>/</a:t>
              </a:r>
              <a:r>
                <a:rPr lang="en-US" altLang="zh-TW" strike="sngStrike" dirty="0" err="1">
                  <a:solidFill>
                    <a:schemeClr val="tx1">
                      <a:lumMod val="50000"/>
                    </a:schemeClr>
                  </a:solidFill>
                </a:rPr>
                <a:t>public_html</a:t>
              </a:r>
              <a:r>
                <a:rPr lang="zh-TW" altLang="en-US" dirty="0">
                  <a:solidFill>
                    <a:schemeClr val="tx1">
                      <a:lumMod val="50000"/>
                    </a:schemeClr>
                  </a:solidFill>
                </a:rPr>
                <a:t>  省略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81EC08C-7B04-4936-BA7C-E4AF68AB2D43}"/>
                </a:ext>
              </a:extLst>
            </p:cNvPr>
            <p:cNvSpPr txBox="1"/>
            <p:nvPr/>
          </p:nvSpPr>
          <p:spPr>
            <a:xfrm>
              <a:off x="4802909" y="964333"/>
              <a:ext cx="20514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chemeClr val="accent5">
                      <a:lumMod val="50000"/>
                    </a:schemeClr>
                  </a:solidFill>
                </a:rPr>
                <a:t>網站</a:t>
              </a:r>
              <a:r>
                <a:rPr lang="en-US" altLang="zh-TW" sz="1600" dirty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altLang="zh-TW" sz="1600" dirty="0" err="1">
                  <a:solidFill>
                    <a:schemeClr val="accent5">
                      <a:lumMod val="50000"/>
                    </a:schemeClr>
                  </a:solidFill>
                </a:rPr>
                <a:t>html,php</a:t>
              </a:r>
              <a:r>
                <a:rPr lang="en-US" altLang="zh-TW" sz="1600" dirty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  <a:r>
                <a:rPr lang="zh-TW" altLang="en-US" sz="1600" dirty="0">
                  <a:solidFill>
                    <a:schemeClr val="accent5">
                      <a:lumMod val="50000"/>
                    </a:schemeClr>
                  </a:solidFill>
                </a:rPr>
                <a:t>位置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A84774A-6B18-4D64-896F-DD30BDC907BD}"/>
                </a:ext>
              </a:extLst>
            </p:cNvPr>
            <p:cNvSpPr txBox="1"/>
            <p:nvPr/>
          </p:nvSpPr>
          <p:spPr>
            <a:xfrm>
              <a:off x="5768585" y="1287948"/>
              <a:ext cx="10538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chemeClr val="accent5">
                      <a:lumMod val="50000"/>
                    </a:schemeClr>
                  </a:solidFill>
                </a:rPr>
                <a:t>圖片位置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12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A70326-01AC-4A15-8664-D6601890E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"/>
          <a:stretch/>
        </p:blipFill>
        <p:spPr>
          <a:xfrm>
            <a:off x="0" y="1389528"/>
            <a:ext cx="12192000" cy="54684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C812B23-F349-4EF5-A7F6-8AEB97579F75}"/>
              </a:ext>
            </a:extLst>
          </p:cNvPr>
          <p:cNvSpPr txBox="1"/>
          <p:nvPr/>
        </p:nvSpPr>
        <p:spPr>
          <a:xfrm>
            <a:off x="1411940" y="730857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可線上編輯</a:t>
            </a:r>
          </a:p>
        </p:txBody>
      </p:sp>
    </p:spTree>
    <p:extLst>
      <p:ext uri="{BB962C8B-B14F-4D97-AF65-F5344CB8AC3E}">
        <p14:creationId xmlns:p14="http://schemas.microsoft.com/office/powerpoint/2010/main" val="360418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俏皮">
      <a:majorFont>
        <a:latin typeface="Comic Sans MS"/>
        <a:ea typeface="jf open 粉圓 1.1"/>
        <a:cs typeface=""/>
      </a:majorFont>
      <a:minorFont>
        <a:latin typeface="Comic Sans MS"/>
        <a:ea typeface="jf open 粉圓 1.1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165</TotalTime>
  <Words>630</Words>
  <Application>Microsoft Office PowerPoint</Application>
  <PresentationFormat>寬螢幕</PresentationFormat>
  <Paragraphs>48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 Unicode MS</vt:lpstr>
      <vt:lpstr>細明體</vt:lpstr>
      <vt:lpstr>Arial</vt:lpstr>
      <vt:lpstr>Comic Sans MS</vt:lpstr>
      <vt:lpstr>電路</vt:lpstr>
      <vt:lpstr>Bluehost 後臺管理</vt:lpstr>
      <vt:lpstr>登入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Bluehost 後臺管理</dc:title>
  <dc:creator>林俊農</dc:creator>
  <cp:lastModifiedBy>林俊農</cp:lastModifiedBy>
  <cp:revision>6</cp:revision>
  <dcterms:created xsi:type="dcterms:W3CDTF">2021-12-03T07:36:24Z</dcterms:created>
  <dcterms:modified xsi:type="dcterms:W3CDTF">2021-12-03T13:44:34Z</dcterms:modified>
</cp:coreProperties>
</file>