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7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8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9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70C1-7048-463D-A261-AF2192A87A46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C562-9826-437C-AE9F-D0EFEA19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9906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uxton Sketch" pitchFamily="66" charset="0"/>
                <a:cs typeface="Browallia New" pitchFamily="34" charset="-34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9906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uxton Sketch" pitchFamily="66" charset="0"/>
              </a:rPr>
              <a:t>Back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867490"/>
            <a:ext cx="81785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uxton Sketch" pitchFamily="66" charset="0"/>
              </a:rPr>
              <a:t>Play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929044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uxton Sketch" pitchFamily="66" charset="0"/>
              </a:rPr>
              <a:t>Records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929044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uxton Sketch" pitchFamily="66" charset="0"/>
              </a:rPr>
              <a:t>Help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929043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uxton Sketch" pitchFamily="66" charset="0"/>
              </a:rPr>
              <a:t>Exit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7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Old Dominion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Yuzhong Shen</dc:creator>
  <cp:lastModifiedBy>Yuzhong Shen</cp:lastModifiedBy>
  <cp:revision>8</cp:revision>
  <dcterms:created xsi:type="dcterms:W3CDTF">2012-02-10T20:01:28Z</dcterms:created>
  <dcterms:modified xsi:type="dcterms:W3CDTF">2012-02-13T22:03:57Z</dcterms:modified>
</cp:coreProperties>
</file>