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6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6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1BDD-4A4A-4051-A26A-E7D4312D80A2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599B-72BF-41EE-B93A-33B6AE2E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0728" y="2293203"/>
            <a:ext cx="2589170" cy="12003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uxton Sketch" pitchFamily="66" charset="0"/>
              </a:rPr>
              <a:t>My Life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6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Yuzhong Shen</dc:creator>
  <cp:lastModifiedBy>Yuzhong Shen</cp:lastModifiedBy>
  <cp:revision>2</cp:revision>
  <dcterms:created xsi:type="dcterms:W3CDTF">2012-02-05T16:38:23Z</dcterms:created>
  <dcterms:modified xsi:type="dcterms:W3CDTF">2012-02-05T16:57:58Z</dcterms:modified>
</cp:coreProperties>
</file>