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4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1CFD-BA71-9A52-658C-89A294664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7E5DB-B2A5-F406-3185-D1485384C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E6E5D-720A-0892-BD8C-546A4040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D1F-CCA3-4273-9FB9-E217FC082ED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1DF1D-A31E-8C5C-78E9-04DE4E68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95B16-F247-3E3D-66AA-866E8095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1D5B-0609-4548-B4A8-C439E159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ACAE-2EDE-340B-63E1-77C73474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A5AD5-4E51-5ED4-C7B1-9101ECF15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2ECB1-FF8F-B9C5-E1BD-258539D3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D1F-CCA3-4273-9FB9-E217FC082ED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C4F6C-E5B7-C067-30F0-DA068BB4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1C368-B9A4-CA4D-DBDF-906F5AFB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1D5B-0609-4548-B4A8-C439E159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1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E3774-8BF1-B73F-C7A0-0F2F01217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BD076-189B-A6A1-824C-F712B2942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6DDF6-CB9B-47F5-FB97-B5F8A12C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D1F-CCA3-4273-9FB9-E217FC082ED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A89BF-2419-17BE-8A9B-549EF56C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8D235-99E1-F5A7-963E-731C0AA0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1D5B-0609-4548-B4A8-C439E159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8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7915-146B-37A1-8402-8DAAA49C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2D9DA-6883-920B-7987-EC0CCE98E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DF135-985C-B533-53D5-B91DF967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D1F-CCA3-4273-9FB9-E217FC082ED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7EA6D-2148-362A-11B4-923F8606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E5F3A-8468-BA91-18CF-E2C62072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1D5B-0609-4548-B4A8-C439E159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9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8E18-022D-C3B2-4082-D5F0D87C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66879-6C5C-46A4-3CCA-0BE5C059B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28B9D-51F4-6A87-4E01-5E94B3FB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D1F-CCA3-4273-9FB9-E217FC082ED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47178-C813-25A2-5DB3-B8D9D886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E2E6C-F25E-8C73-1CEB-CEFBB796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1D5B-0609-4548-B4A8-C439E159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7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82FF-7D57-6610-9C9C-A9EF4789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7026-FB81-8FE2-6B8C-E0CBD51DA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77244-79A6-B89A-778A-0E67ED7C0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CF744-BBED-052A-14AF-3D55D5FF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D1F-CCA3-4273-9FB9-E217FC082ED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88268-E91C-3C16-3317-0799DAA0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DD6AE-E544-8E5B-D795-5205A187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1D5B-0609-4548-B4A8-C439E159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3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209C-7077-D990-B384-4EE01464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1C4ED-DDD9-259D-4A47-CD83E914B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02916-A344-3450-8F42-894AF4123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BDF49-B73F-A7FC-31C6-8DDAB60B6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5F07B-CBCB-1145-9AC5-45AB4791F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1B93A-CA9D-B217-B1C2-F4FD8B96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D1F-CCA3-4273-9FB9-E217FC082ED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F1547-D71D-6256-16BF-6A12A494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EC2BA-D90F-9365-CA78-77767D4F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1D5B-0609-4548-B4A8-C439E159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6339-DC3D-040B-427B-60BD2767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C9734-6DD6-083F-74B2-453A1C6B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D1F-CCA3-4273-9FB9-E217FC082ED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3C38A-21F2-E6B5-BC29-2BBDE491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42BE6-8D15-E907-E4E1-D1EFC5E8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1D5B-0609-4548-B4A8-C439E159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6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8420E-F913-33DB-E60A-F26E6416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D1F-CCA3-4273-9FB9-E217FC082ED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4BB92-AA07-5632-0328-06A37E87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582CC-D10A-5017-A577-87B1FC09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1D5B-0609-4548-B4A8-C439E159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7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4B8A-6F96-A6E1-7342-B741C45E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ECDAF-CF68-1875-DAD0-A6053D0C5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8D45C-31C4-4596-EE57-A87DEDC7F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5ECB4-4F2F-25E8-ABB2-B293CA2F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D1F-CCA3-4273-9FB9-E217FC082ED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CE8CA-FEBB-A8A7-D383-7E922C56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ED474-64DF-D06C-DCCD-63D7A657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1D5B-0609-4548-B4A8-C439E159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2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DBD4-D1C3-E75E-E32E-2FEF4183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20544-B632-5EF5-7CFE-9534A3167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F3F8-06B1-390C-F78D-93CB6C2C8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B6AC8-F6BF-1C61-7269-D9FE9697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8D1F-CCA3-4273-9FB9-E217FC082ED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87861-7613-71C5-7715-17B992D4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F5201-0FFB-F418-0A46-531F966F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1D5B-0609-4548-B4A8-C439E159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8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2">
                <a:lumMod val="75000"/>
              </a:schemeClr>
            </a:gs>
            <a:gs pos="10000">
              <a:srgbClr val="FFC000"/>
            </a:gs>
            <a:gs pos="28000">
              <a:schemeClr val="accent2">
                <a:alpha val="84000"/>
                <a:lumMod val="27000"/>
                <a:lumOff val="73000"/>
              </a:schemeClr>
            </a:gs>
            <a:gs pos="53000">
              <a:srgbClr val="FFC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71EAC-8D53-BE87-F438-61397241E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E8134-0F2C-BC77-3020-6A2415152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FE104-A9D6-B26B-D04B-596B9E3C5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1E8D1F-CCA3-4273-9FB9-E217FC082ED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7642C-ED9C-D59E-BADE-DC0363FC1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12820-E64B-49E9-CA68-DAC768256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5B1D5B-0609-4548-B4A8-C439E1593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7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3270-5538-A0EA-FF4E-4DFFE75BB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143" y="686935"/>
            <a:ext cx="9144000" cy="1065666"/>
          </a:xfrm>
        </p:spPr>
        <p:txBody>
          <a:bodyPr/>
          <a:lstStyle/>
          <a:p>
            <a:r>
              <a:rPr lang="en-US" dirty="0"/>
              <a:t>Test Beam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0C161-7047-AEE6-A83B-E08C68892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143" y="4407582"/>
            <a:ext cx="9144000" cy="1655762"/>
          </a:xfrm>
        </p:spPr>
        <p:txBody>
          <a:bodyPr/>
          <a:lstStyle/>
          <a:p>
            <a:r>
              <a:rPr lang="en-US" dirty="0"/>
              <a:t>Ben Talmor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138C36-71F2-1308-081D-888994EAA4AF}"/>
              </a:ext>
            </a:extLst>
          </p:cNvPr>
          <p:cNvSpPr txBox="1">
            <a:spLocks/>
          </p:cNvSpPr>
          <p:nvPr/>
        </p:nvSpPr>
        <p:spPr>
          <a:xfrm>
            <a:off x="1447800" y="2102077"/>
            <a:ext cx="9144000" cy="10656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Gap Analysis</a:t>
            </a:r>
          </a:p>
        </p:txBody>
      </p:sp>
    </p:spTree>
    <p:extLst>
      <p:ext uri="{BB962C8B-B14F-4D97-AF65-F5344CB8AC3E}">
        <p14:creationId xmlns:p14="http://schemas.microsoft.com/office/powerpoint/2010/main" val="411405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6AB7-9033-DC36-8F19-1CA393A7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9482-48E9-6B09-5252-7BB8F4C56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3058" cy="4401004"/>
          </a:xfrm>
        </p:spPr>
        <p:txBody>
          <a:bodyPr>
            <a:normAutofit/>
          </a:bodyPr>
          <a:lstStyle/>
          <a:p>
            <a:r>
              <a:rPr lang="en-US" dirty="0"/>
              <a:t>Energy analyses for different Distances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Energy per plane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Total Shower Energy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Shower size </a:t>
            </a:r>
          </a:p>
        </p:txBody>
      </p:sp>
    </p:spTree>
    <p:extLst>
      <p:ext uri="{BB962C8B-B14F-4D97-AF65-F5344CB8AC3E}">
        <p14:creationId xmlns:p14="http://schemas.microsoft.com/office/powerpoint/2010/main" val="222619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9BD3-4C91-27D5-E872-ED76506D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ED5FD-03B1-43C0-5290-DFB35C70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93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Find the uncertainties around the Gap</a:t>
            </a:r>
          </a:p>
          <a:p>
            <a:r>
              <a:rPr lang="en-US" dirty="0"/>
              <a:t>Overcome them using numerical / physical solutions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7E6FD7-62B7-24AD-5BD9-613A92F50E71}"/>
              </a:ext>
            </a:extLst>
          </p:cNvPr>
          <p:cNvSpPr txBox="1">
            <a:spLocks/>
          </p:cNvSpPr>
          <p:nvPr/>
        </p:nvSpPr>
        <p:spPr>
          <a:xfrm>
            <a:off x="794656" y="28579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D045078-F7F3-9B63-8281-3FB68FFAEF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134973"/>
                <a:ext cx="10515600" cy="18303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Channel size – 5.5 [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]</a:t>
                </a:r>
              </a:p>
              <a:p>
                <a:r>
                  <a:rPr lang="en-US" dirty="0"/>
                  <a:t>Distance between channels –10 [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]</a:t>
                </a:r>
              </a:p>
              <a:p>
                <a:r>
                  <a:rPr lang="en-US" dirty="0"/>
                  <a:t>Gap size (Distance between towers) –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D045078-F7F3-9B63-8281-3FB68FFAE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34973"/>
                <a:ext cx="10515600" cy="1830398"/>
              </a:xfrm>
              <a:prstGeom prst="rect">
                <a:avLst/>
              </a:prstGeom>
              <a:blipFill>
                <a:blip r:embed="rId2"/>
                <a:stretch>
                  <a:fillRect l="-1043" t="-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93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7A83-BC4F-F926-9842-0A98E502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365125"/>
            <a:ext cx="10515600" cy="1325563"/>
          </a:xfrm>
        </p:spPr>
        <p:txBody>
          <a:bodyPr/>
          <a:lstStyle/>
          <a:p>
            <a:r>
              <a:rPr lang="en-US" dirty="0"/>
              <a:t>Run Location on the Sensor Initial shower</a:t>
            </a:r>
          </a:p>
        </p:txBody>
      </p:sp>
      <p:pic>
        <p:nvPicPr>
          <p:cNvPr id="5" name="Picture 4" descr="A graph with a number of hits&#10;&#10;AI-generated content may be incorrect.">
            <a:extLst>
              <a:ext uri="{FF2B5EF4-FFF2-40B4-BE49-F238E27FC236}">
                <a16:creationId xmlns:a16="http://schemas.microsoft.com/office/drawing/2014/main" id="{7782BF8B-174D-6F58-D3D8-CFF8EA00A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86" y="2071548"/>
            <a:ext cx="5166370" cy="3977648"/>
          </a:xfrm>
          <a:prstGeom prst="rect">
            <a:avLst/>
          </a:prstGeom>
        </p:spPr>
      </p:pic>
      <p:pic>
        <p:nvPicPr>
          <p:cNvPr id="9" name="Picture 8" descr="A graph of a number of hits&#10;&#10;AI-generated content may be incorrect.">
            <a:extLst>
              <a:ext uri="{FF2B5EF4-FFF2-40B4-BE49-F238E27FC236}">
                <a16:creationId xmlns:a16="http://schemas.microsoft.com/office/drawing/2014/main" id="{1D71E21B-487B-73DB-A60C-64315800B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701" y="2071548"/>
            <a:ext cx="5166370" cy="397764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34EBEBB-E8F0-A74B-9133-FB0568CC49FD}"/>
              </a:ext>
            </a:extLst>
          </p:cNvPr>
          <p:cNvSpPr txBox="1">
            <a:spLocks/>
          </p:cNvSpPr>
          <p:nvPr/>
        </p:nvSpPr>
        <p:spPr>
          <a:xfrm>
            <a:off x="801734" y="6025654"/>
            <a:ext cx="4688473" cy="808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Run 1101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0FE321-C370-967D-37EE-D10CD8B42951}"/>
              </a:ext>
            </a:extLst>
          </p:cNvPr>
          <p:cNvSpPr txBox="1">
            <a:spLocks/>
          </p:cNvSpPr>
          <p:nvPr/>
        </p:nvSpPr>
        <p:spPr>
          <a:xfrm>
            <a:off x="6940741" y="5949454"/>
            <a:ext cx="4688473" cy="808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Run 1063</a:t>
            </a:r>
          </a:p>
        </p:txBody>
      </p:sp>
    </p:spTree>
    <p:extLst>
      <p:ext uri="{BB962C8B-B14F-4D97-AF65-F5344CB8AC3E}">
        <p14:creationId xmlns:p14="http://schemas.microsoft.com/office/powerpoint/2010/main" val="424163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490C-4CF9-C07C-9337-80D6A8AC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Location on the Sensor End of Shower</a:t>
            </a:r>
          </a:p>
        </p:txBody>
      </p:sp>
      <p:pic>
        <p:nvPicPr>
          <p:cNvPr id="7" name="Picture 6" descr="A graph of a number of hits&#10;&#10;AI-generated content may be incorrect.">
            <a:extLst>
              <a:ext uri="{FF2B5EF4-FFF2-40B4-BE49-F238E27FC236}">
                <a16:creationId xmlns:a16="http://schemas.microsoft.com/office/drawing/2014/main" id="{5A350724-135D-E9B7-F74E-55703F7FE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33" y="2049776"/>
            <a:ext cx="5166371" cy="3977649"/>
          </a:xfrm>
          <a:prstGeom prst="rect">
            <a:avLst/>
          </a:prstGeom>
        </p:spPr>
      </p:pic>
      <p:pic>
        <p:nvPicPr>
          <p:cNvPr id="5" name="Picture 4" descr="A graph of a number of hits&#10;&#10;AI-generated content may be incorrect.">
            <a:extLst>
              <a:ext uri="{FF2B5EF4-FFF2-40B4-BE49-F238E27FC236}">
                <a16:creationId xmlns:a16="http://schemas.microsoft.com/office/drawing/2014/main" id="{C9C2E463-A790-CF3D-B825-BDBB477A6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767" y="2049776"/>
            <a:ext cx="5166370" cy="397764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954F509-A692-C581-5A7F-3D1E9EA20126}"/>
              </a:ext>
            </a:extLst>
          </p:cNvPr>
          <p:cNvSpPr txBox="1">
            <a:spLocks/>
          </p:cNvSpPr>
          <p:nvPr/>
        </p:nvSpPr>
        <p:spPr>
          <a:xfrm>
            <a:off x="692874" y="6025654"/>
            <a:ext cx="4688473" cy="808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Run 1101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8E6B64E-5BCE-0AC6-849F-EA1CE40E5291}"/>
              </a:ext>
            </a:extLst>
          </p:cNvPr>
          <p:cNvSpPr txBox="1">
            <a:spLocks/>
          </p:cNvSpPr>
          <p:nvPr/>
        </p:nvSpPr>
        <p:spPr>
          <a:xfrm>
            <a:off x="6831881" y="5949454"/>
            <a:ext cx="4688473" cy="808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Run 1063</a:t>
            </a:r>
          </a:p>
        </p:txBody>
      </p:sp>
    </p:spTree>
    <p:extLst>
      <p:ext uri="{BB962C8B-B14F-4D97-AF65-F5344CB8AC3E}">
        <p14:creationId xmlns:p14="http://schemas.microsoft.com/office/powerpoint/2010/main" val="101120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96AA-F401-2726-826E-59ED0CD2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Histogram in The First Plane</a:t>
            </a:r>
          </a:p>
        </p:txBody>
      </p:sp>
      <p:pic>
        <p:nvPicPr>
          <p:cNvPr id="5" name="Picture 4" descr="A graph of a number of blue and orange lines&#10;&#10;AI-generated content may be incorrect.">
            <a:extLst>
              <a:ext uri="{FF2B5EF4-FFF2-40B4-BE49-F238E27FC236}">
                <a16:creationId xmlns:a16="http://schemas.microsoft.com/office/drawing/2014/main" id="{937ECDA8-EEB2-CABB-3DFF-F915112D7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349251" cy="4224536"/>
          </a:xfrm>
          <a:prstGeom prst="rect">
            <a:avLst/>
          </a:prstGeom>
        </p:spPr>
      </p:pic>
      <p:pic>
        <p:nvPicPr>
          <p:cNvPr id="7" name="Picture 6" descr="A graph with a blue line&#10;&#10;AI-generated content may be incorrect.">
            <a:extLst>
              <a:ext uri="{FF2B5EF4-FFF2-40B4-BE49-F238E27FC236}">
                <a16:creationId xmlns:a16="http://schemas.microsoft.com/office/drawing/2014/main" id="{15D6F2B9-B1F8-AF24-BC6B-525126981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3" y="1690688"/>
            <a:ext cx="5431547" cy="42245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B97D03B-FB42-A973-F137-C98E036693E1}"/>
              </a:ext>
            </a:extLst>
          </p:cNvPr>
          <p:cNvSpPr txBox="1">
            <a:spLocks/>
          </p:cNvSpPr>
          <p:nvPr/>
        </p:nvSpPr>
        <p:spPr>
          <a:xfrm>
            <a:off x="784920" y="5753511"/>
            <a:ext cx="4688473" cy="808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Run 1101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BA0302D-383D-0A48-3448-D31F3C18735B}"/>
              </a:ext>
            </a:extLst>
          </p:cNvPr>
          <p:cNvSpPr txBox="1">
            <a:spLocks/>
          </p:cNvSpPr>
          <p:nvPr/>
        </p:nvSpPr>
        <p:spPr>
          <a:xfrm>
            <a:off x="6810653" y="5775283"/>
            <a:ext cx="4688473" cy="808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Run 1063</a:t>
            </a:r>
          </a:p>
        </p:txBody>
      </p:sp>
    </p:spTree>
    <p:extLst>
      <p:ext uri="{BB962C8B-B14F-4D97-AF65-F5344CB8AC3E}">
        <p14:creationId xmlns:p14="http://schemas.microsoft.com/office/powerpoint/2010/main" val="118813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AA82-FE11-5613-ED86-2D826518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distribution Run 1101</a:t>
            </a:r>
          </a:p>
        </p:txBody>
      </p:sp>
      <p:pic>
        <p:nvPicPr>
          <p:cNvPr id="5" name="Picture 4" descr="A graph of a graph and a graph of a graph&#10;&#10;AI-generated content may be incorrect.">
            <a:extLst>
              <a:ext uri="{FF2B5EF4-FFF2-40B4-BE49-F238E27FC236}">
                <a16:creationId xmlns:a16="http://schemas.microsoft.com/office/drawing/2014/main" id="{F60D25C3-A16E-A75D-9563-1CAF0B1A3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53" y="1745117"/>
            <a:ext cx="11320294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8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6A3B-F3B6-8DBD-AB95-6F07FEA3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distribution Run 1063</a:t>
            </a:r>
          </a:p>
        </p:txBody>
      </p:sp>
      <p:pic>
        <p:nvPicPr>
          <p:cNvPr id="5" name="Picture 4" descr="A graph of a line and a line&#10;&#10;AI-generated content may be incorrect.">
            <a:extLst>
              <a:ext uri="{FF2B5EF4-FFF2-40B4-BE49-F238E27FC236}">
                <a16:creationId xmlns:a16="http://schemas.microsoft.com/office/drawing/2014/main" id="{3E4821FB-4BAA-BB15-41FA-A06142403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53" y="2031269"/>
            <a:ext cx="11320294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8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045D-0DAF-AD4A-DF38-D72F7E33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73" y="-6502"/>
            <a:ext cx="10515600" cy="1325563"/>
          </a:xfrm>
        </p:spPr>
        <p:txBody>
          <a:bodyPr/>
          <a:lstStyle/>
          <a:p>
            <a:r>
              <a:rPr lang="en-US" dirty="0"/>
              <a:t>Event Evolution Run 1063 TLU 132119</a:t>
            </a:r>
          </a:p>
        </p:txBody>
      </p:sp>
      <p:pic>
        <p:nvPicPr>
          <p:cNvPr id="5" name="Picture 4" descr="A yellow squares with black numbers&#10;&#10;AI-generated content may be incorrect.">
            <a:extLst>
              <a:ext uri="{FF2B5EF4-FFF2-40B4-BE49-F238E27FC236}">
                <a16:creationId xmlns:a16="http://schemas.microsoft.com/office/drawing/2014/main" id="{E320A9C1-E595-CBB2-40B3-5172768DF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6" y="1086961"/>
            <a:ext cx="2619611" cy="2286000"/>
          </a:xfrm>
          <a:prstGeom prst="rect">
            <a:avLst/>
          </a:prstGeom>
        </p:spPr>
      </p:pic>
      <p:pic>
        <p:nvPicPr>
          <p:cNvPr id="7" name="Picture 6" descr="A chart of a number&#10;&#10;AI-generated content may be incorrect.">
            <a:extLst>
              <a:ext uri="{FF2B5EF4-FFF2-40B4-BE49-F238E27FC236}">
                <a16:creationId xmlns:a16="http://schemas.microsoft.com/office/drawing/2014/main" id="{B5DFCC25-CA31-D329-2B2D-901AED3F8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30" y="1086961"/>
            <a:ext cx="2649833" cy="2286000"/>
          </a:xfrm>
          <a:prstGeom prst="rect">
            <a:avLst/>
          </a:prstGeom>
        </p:spPr>
      </p:pic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48792922-4D90-9C2D-7C00-7A9DB0A94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86961"/>
            <a:ext cx="2649833" cy="2286000"/>
          </a:xfrm>
          <a:prstGeom prst="rect">
            <a:avLst/>
          </a:prstGeom>
        </p:spPr>
      </p:pic>
      <p:pic>
        <p:nvPicPr>
          <p:cNvPr id="11" name="Picture 10" descr="A chart of a number&#10;&#10;AI-generated content may be incorrect.">
            <a:extLst>
              <a:ext uri="{FF2B5EF4-FFF2-40B4-BE49-F238E27FC236}">
                <a16:creationId xmlns:a16="http://schemas.microsoft.com/office/drawing/2014/main" id="{0C70D413-B0F9-D93C-BA82-E868ED45E3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370" y="1086961"/>
            <a:ext cx="2649833" cy="2286000"/>
          </a:xfrm>
          <a:prstGeom prst="rect">
            <a:avLst/>
          </a:prstGeom>
        </p:spPr>
      </p:pic>
      <p:pic>
        <p:nvPicPr>
          <p:cNvPr id="13" name="Picture 12" descr="A screenshot of a graph&#10;&#10;AI-generated content may be incorrect.">
            <a:extLst>
              <a:ext uri="{FF2B5EF4-FFF2-40B4-BE49-F238E27FC236}">
                <a16:creationId xmlns:a16="http://schemas.microsoft.com/office/drawing/2014/main" id="{B6EC7A42-C53F-1348-5779-14C6F15791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4" y="3951514"/>
            <a:ext cx="2649833" cy="2286000"/>
          </a:xfrm>
          <a:prstGeom prst="rect">
            <a:avLst/>
          </a:prstGeom>
        </p:spPr>
      </p:pic>
      <p:pic>
        <p:nvPicPr>
          <p:cNvPr id="15" name="Picture 14" descr="A chart of a number&#10;&#10;AI-generated content may be incorrect.">
            <a:extLst>
              <a:ext uri="{FF2B5EF4-FFF2-40B4-BE49-F238E27FC236}">
                <a16:creationId xmlns:a16="http://schemas.microsoft.com/office/drawing/2014/main" id="{7428F9CF-4927-E6B9-2E39-64A1DBAEE5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962401"/>
            <a:ext cx="2649833" cy="2286000"/>
          </a:xfrm>
          <a:prstGeom prst="rect">
            <a:avLst/>
          </a:prstGeom>
        </p:spPr>
      </p:pic>
      <p:pic>
        <p:nvPicPr>
          <p:cNvPr id="17" name="Picture 16" descr="A chart with numbers and a number in each channel&#10;&#10;AI-generated content may be incorrect.">
            <a:extLst>
              <a:ext uri="{FF2B5EF4-FFF2-40B4-BE49-F238E27FC236}">
                <a16:creationId xmlns:a16="http://schemas.microsoft.com/office/drawing/2014/main" id="{E19C3C51-9283-1560-B4BC-D603E1004D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962401"/>
            <a:ext cx="2649833" cy="2286000"/>
          </a:xfrm>
          <a:prstGeom prst="rect">
            <a:avLst/>
          </a:prstGeom>
        </p:spPr>
      </p:pic>
      <p:pic>
        <p:nvPicPr>
          <p:cNvPr id="19" name="Picture 18" descr="A chart of numbers and a number&#10;&#10;AI-generated content may be incorrect.">
            <a:extLst>
              <a:ext uri="{FF2B5EF4-FFF2-40B4-BE49-F238E27FC236}">
                <a16:creationId xmlns:a16="http://schemas.microsoft.com/office/drawing/2014/main" id="{310DAC93-16A5-2177-6A60-9F01EB1E3F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885" y="3962401"/>
            <a:ext cx="264983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7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CE0C-41FC-A45A-9DAA-2C2C8474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Plane of the Shower</a:t>
            </a:r>
          </a:p>
        </p:txBody>
      </p:sp>
      <p:pic>
        <p:nvPicPr>
          <p:cNvPr id="5" name="Picture 4" descr="A graph with red bars&#10;&#10;AI-generated content may be incorrect.">
            <a:extLst>
              <a:ext uri="{FF2B5EF4-FFF2-40B4-BE49-F238E27FC236}">
                <a16:creationId xmlns:a16="http://schemas.microsoft.com/office/drawing/2014/main" id="{594A1341-4686-20BB-3251-602EA1047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62" y="1644898"/>
            <a:ext cx="5138938" cy="4160528"/>
          </a:xfrm>
          <a:prstGeom prst="rect">
            <a:avLst/>
          </a:prstGeom>
        </p:spPr>
      </p:pic>
      <p:pic>
        <p:nvPicPr>
          <p:cNvPr id="7" name="Picture 6" descr="A graph with red bars and numbers&#10;&#10;AI-generated content may be incorrect.">
            <a:extLst>
              <a:ext uri="{FF2B5EF4-FFF2-40B4-BE49-F238E27FC236}">
                <a16:creationId xmlns:a16="http://schemas.microsoft.com/office/drawing/2014/main" id="{56328647-7F09-711E-FBA4-42F7D15FF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74" y="1599107"/>
            <a:ext cx="5138938" cy="416052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9DC04DE-972B-C7EF-08A2-8358FA21B939}"/>
              </a:ext>
            </a:extLst>
          </p:cNvPr>
          <p:cNvSpPr txBox="1">
            <a:spLocks/>
          </p:cNvSpPr>
          <p:nvPr/>
        </p:nvSpPr>
        <p:spPr>
          <a:xfrm>
            <a:off x="820139" y="5759635"/>
            <a:ext cx="4688473" cy="808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Run 1101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FC7637-1FC0-7C04-ED85-8CCD5CEAF36F}"/>
              </a:ext>
            </a:extLst>
          </p:cNvPr>
          <p:cNvSpPr txBox="1">
            <a:spLocks/>
          </p:cNvSpPr>
          <p:nvPr/>
        </p:nvSpPr>
        <p:spPr>
          <a:xfrm>
            <a:off x="6831881" y="5805426"/>
            <a:ext cx="4688473" cy="808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Run 1063</a:t>
            </a:r>
          </a:p>
        </p:txBody>
      </p:sp>
    </p:spTree>
    <p:extLst>
      <p:ext uri="{BB962C8B-B14F-4D97-AF65-F5344CB8AC3E}">
        <p14:creationId xmlns:p14="http://schemas.microsoft.com/office/powerpoint/2010/main" val="36470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121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Wingdings</vt:lpstr>
      <vt:lpstr>Office Theme</vt:lpstr>
      <vt:lpstr>Test Beam 2025</vt:lpstr>
      <vt:lpstr>Motivation</vt:lpstr>
      <vt:lpstr>Run Location on the Sensor Initial shower</vt:lpstr>
      <vt:lpstr>Run Location on the Sensor End of Shower</vt:lpstr>
      <vt:lpstr>Energy Histogram in The First Plane</vt:lpstr>
      <vt:lpstr>Energy distribution Run 1101</vt:lpstr>
      <vt:lpstr>Energy distribution Run 1063</vt:lpstr>
      <vt:lpstr>Event Evolution Run 1063 TLU 132119</vt:lpstr>
      <vt:lpstr>Initial Plane of the Shower</vt:lpstr>
      <vt:lpstr>Overlook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TALMOR</dc:creator>
  <cp:lastModifiedBy>BEN TALMOR</cp:lastModifiedBy>
  <cp:revision>4</cp:revision>
  <dcterms:created xsi:type="dcterms:W3CDTF">2025-09-17T07:38:53Z</dcterms:created>
  <dcterms:modified xsi:type="dcterms:W3CDTF">2025-09-17T11:43:15Z</dcterms:modified>
</cp:coreProperties>
</file>