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6633" y="152400"/>
            <a:ext cx="1567375" cy="10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6200"/>
            <a:ext cx="1430049" cy="129569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585350" y="200275"/>
            <a:ext cx="59733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Assessment of Differences Between Literature and Empirical N-Values for Kinetic Proteomics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Benjamin Driggs, Coleman Nielsen, J.C. Price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32350" y="1530813"/>
            <a:ext cx="5036400" cy="3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Calorie restricted (CR), low protein (LP) diets increase longevity in mice, but why?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Four diet groups: LP CR, LP ad libitum (AL), HP CR, and HP AL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Using D2O as a metabolic label, we can measure the number of hydrogens in a molecule that can be replaced by deuterium (n-value).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-"/>
            </a:pPr>
            <a:r>
              <a:rPr lang="en" sz="1600">
                <a:solidFill>
                  <a:schemeClr val="dk2"/>
                </a:solidFill>
              </a:rPr>
              <a:t>Deconvolute peptide n-values to discover dietary-based changes in amino acid n-values.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352825"/>
            <a:ext cx="805550" cy="7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6">
            <a:alphaModFix/>
          </a:blip>
          <a:srcRect b="9625" l="0" r="0" t="9625"/>
          <a:stretch/>
        </p:blipFill>
        <p:spPr>
          <a:xfrm>
            <a:off x="5663600" y="1301125"/>
            <a:ext cx="2780575" cy="37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