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87E0C-A909-4B33-AAEC-C8FE2898D1D6}" v="2" dt="2021-09-27T10:48:11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5904" y="-2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0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1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00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93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6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2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3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0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3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12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15FF-C1AD-4C39-96B2-5B4D7F33D7E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9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F3DE40-F1B5-4977-85B9-1AECC389B896}"/>
              </a:ext>
            </a:extLst>
          </p:cNvPr>
          <p:cNvSpPr txBox="1"/>
          <p:nvPr/>
        </p:nvSpPr>
        <p:spPr>
          <a:xfrm>
            <a:off x="6221124" y="0"/>
            <a:ext cx="1051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UFCFXK-30-3: Digital Systems Project</a:t>
            </a:r>
          </a:p>
        </p:txBody>
      </p:sp>
      <p:pic>
        <p:nvPicPr>
          <p:cNvPr id="8" name="Picture 6" descr="Welcome to UWE Bristol - University of the West of England ...">
            <a:extLst>
              <a:ext uri="{FF2B5EF4-FFF2-40B4-BE49-F238E27FC236}">
                <a16:creationId xmlns:a16="http://schemas.microsoft.com/office/drawing/2014/main" id="{AEE2C9CD-77BB-42E5-B50C-E5AFA99CC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" y="0"/>
            <a:ext cx="5816411" cy="290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0246FA-7BB3-460A-BC34-659DB14AA1A0}"/>
              </a:ext>
            </a:extLst>
          </p:cNvPr>
          <p:cNvSpPr txBox="1"/>
          <p:nvPr/>
        </p:nvSpPr>
        <p:spPr>
          <a:xfrm>
            <a:off x="6221124" y="1218417"/>
            <a:ext cx="72539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Student name: Benjamin Ell-Jones</a:t>
            </a:r>
          </a:p>
          <a:p>
            <a:r>
              <a:rPr lang="en-GB" sz="4000" dirty="0"/>
              <a:t>Project Title: Puzzle Game VR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BA5F24-787C-44AE-908F-B619A20C120C}"/>
              </a:ext>
            </a:extLst>
          </p:cNvPr>
          <p:cNvSpPr txBox="1">
            <a:spLocks/>
          </p:cNvSpPr>
          <p:nvPr/>
        </p:nvSpPr>
        <p:spPr>
          <a:xfrm>
            <a:off x="344458" y="5058834"/>
            <a:ext cx="8801432" cy="231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Abstract:</a:t>
            </a:r>
          </a:p>
          <a:p>
            <a:pPr algn="l"/>
            <a:r>
              <a:rPr lang="en-GB" sz="2800" dirty="0"/>
              <a:t>The puzzle game DSP project included a game developed in unity that allows the user to play two puzzles, the first being the 8 Queens puzzle, which is a chess based puzzle and 2048. This involves moving cubes around a 4*4 grid and adding matching cubes together to get a larger and larger up to 2048, at that point you win the game. The final aspect is to create a website to display score data in a leader board format.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C5D838-27F2-4B38-925B-C678D6555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43" y="13135014"/>
            <a:ext cx="8442263" cy="6516234"/>
          </a:xfrm>
        </p:spPr>
        <p:txBody>
          <a:bodyPr anchor="t">
            <a:normAutofit/>
          </a:bodyPr>
          <a:lstStyle/>
          <a:p>
            <a:pPr algn="l"/>
            <a:r>
              <a:rPr lang="en-GB" sz="3000" b="1" dirty="0"/>
              <a:t>Research:</a:t>
            </a:r>
            <a:br>
              <a:rPr lang="en-GB" sz="3000" dirty="0"/>
            </a:br>
            <a:br>
              <a:rPr lang="en-GB" sz="2400" dirty="0"/>
            </a:br>
            <a:r>
              <a:rPr lang="en-GB" sz="2400" dirty="0"/>
              <a:t>A short summary of your research providing key related works; </a:t>
            </a:r>
            <a:br>
              <a:rPr lang="en-GB" sz="2400" dirty="0"/>
            </a:br>
            <a:r>
              <a:rPr lang="en-GB" sz="2400" dirty="0"/>
              <a:t>Be critical.</a:t>
            </a:r>
            <a:br>
              <a:rPr lang="en-GB" sz="2400" dirty="0"/>
            </a:br>
            <a:r>
              <a:rPr lang="en-GB" sz="2400" dirty="0"/>
              <a:t>Use appropriate citation.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EB231AF-9096-4646-81B1-3F5BBFA44D34}"/>
              </a:ext>
            </a:extLst>
          </p:cNvPr>
          <p:cNvSpPr txBox="1">
            <a:spLocks/>
          </p:cNvSpPr>
          <p:nvPr/>
        </p:nvSpPr>
        <p:spPr>
          <a:xfrm>
            <a:off x="414643" y="8050016"/>
            <a:ext cx="8801432" cy="3674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Aims and objectives: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A very short description of the aims of the project and an outline of the objectives.</a:t>
            </a:r>
          </a:p>
          <a:p>
            <a:pPr algn="l"/>
            <a:endParaRPr lang="en-GB" sz="2400" dirty="0"/>
          </a:p>
          <a:p>
            <a:pPr marL="457200" indent="-457200" algn="l">
              <a:buAutoNum type="arabicPeriod"/>
            </a:pPr>
            <a:r>
              <a:rPr lang="en-GB" sz="2400" dirty="0"/>
              <a:t>Create the 8 Queens puzzle</a:t>
            </a:r>
          </a:p>
          <a:p>
            <a:pPr marL="457200" indent="-457200" algn="l">
              <a:buAutoNum type="arabicPeriod"/>
            </a:pPr>
            <a:r>
              <a:rPr lang="en-GB" sz="2400" dirty="0"/>
              <a:t>Create 2048</a:t>
            </a:r>
          </a:p>
          <a:p>
            <a:pPr marL="457200" indent="-457200" algn="l">
              <a:buAutoNum type="arabicPeriod"/>
            </a:pPr>
            <a:r>
              <a:rPr lang="en-GB" sz="2400" dirty="0"/>
              <a:t>Create a website to display score data </a:t>
            </a:r>
          </a:p>
          <a:p>
            <a:pPr marL="457200" indent="-457200" algn="l">
              <a:buAutoNum type="arabicPeriod"/>
            </a:pPr>
            <a:r>
              <a:rPr lang="en-GB" sz="2400" dirty="0"/>
              <a:t>Create a REST API to allow communication between the headset and webserver.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l"/>
            <a:endParaRPr lang="en-GB" sz="2400" dirty="0"/>
          </a:p>
          <a:p>
            <a:pPr algn="l"/>
            <a:endParaRPr lang="en-GB" sz="2400" dirty="0"/>
          </a:p>
          <a:p>
            <a:pPr algn="l"/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39A99-734D-492D-A2B4-ABC6F3A46758}"/>
              </a:ext>
            </a:extLst>
          </p:cNvPr>
          <p:cNvSpPr txBox="1"/>
          <p:nvPr/>
        </p:nvSpPr>
        <p:spPr>
          <a:xfrm>
            <a:off x="10361349" y="11953633"/>
            <a:ext cx="55831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Design, Implementation &amp; Testing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9471E64-3B9C-4ECE-8C5C-623E3B8AA5F1}"/>
              </a:ext>
            </a:extLst>
          </p:cNvPr>
          <p:cNvSpPr txBox="1">
            <a:spLocks/>
          </p:cNvSpPr>
          <p:nvPr/>
        </p:nvSpPr>
        <p:spPr>
          <a:xfrm>
            <a:off x="10354220" y="5058834"/>
            <a:ext cx="8823076" cy="7845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Key requirements: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Provide key requirements with short description if required. 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Functional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would blah blah blah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Non-functional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would blah blah blah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ED70B-CEA5-47FA-AEAC-03AF27505209}"/>
              </a:ext>
            </a:extLst>
          </p:cNvPr>
          <p:cNvSpPr txBox="1"/>
          <p:nvPr/>
        </p:nvSpPr>
        <p:spPr>
          <a:xfrm>
            <a:off x="11160189" y="13812161"/>
            <a:ext cx="227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State </a:t>
            </a:r>
            <a:r>
              <a:rPr lang="en-GB" sz="2800" i="1" dirty="0"/>
              <a:t>Diagram</a:t>
            </a:r>
          </a:p>
        </p:txBody>
      </p:sp>
      <p:pic>
        <p:nvPicPr>
          <p:cNvPr id="16" name="Picture 10" descr="uml event diagram ~ Jebas.us">
            <a:extLst>
              <a:ext uri="{FF2B5EF4-FFF2-40B4-BE49-F238E27FC236}">
                <a16:creationId xmlns:a16="http://schemas.microsoft.com/office/drawing/2014/main" id="{92B6739B-8B73-4AF1-84BE-9108947F3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565" y="14659122"/>
            <a:ext cx="9569576" cy="580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31F712-8648-4AFF-9A6D-FCBF70730BEB}"/>
              </a:ext>
            </a:extLst>
          </p:cNvPr>
          <p:cNvSpPr txBox="1"/>
          <p:nvPr/>
        </p:nvSpPr>
        <p:spPr>
          <a:xfrm>
            <a:off x="20664023" y="5709000"/>
            <a:ext cx="4971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/>
              <a:t>Implementation artefacts (if any)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C83C7AB-E1BB-4B82-A1F9-C20A7B903A89}"/>
              </a:ext>
            </a:extLst>
          </p:cNvPr>
          <p:cNvSpPr txBox="1">
            <a:spLocks/>
          </p:cNvSpPr>
          <p:nvPr/>
        </p:nvSpPr>
        <p:spPr>
          <a:xfrm>
            <a:off x="20664023" y="6789779"/>
            <a:ext cx="8442263" cy="2852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Can include other diagrams that verify the implementation process (e.g. class diagram etc.)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or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A screenshot of your GUI or ‘code output so far’ or similar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B50A179-7B9A-4987-A17A-B2BA2FD57E22}"/>
              </a:ext>
            </a:extLst>
          </p:cNvPr>
          <p:cNvSpPr txBox="1">
            <a:spLocks/>
          </p:cNvSpPr>
          <p:nvPr/>
        </p:nvSpPr>
        <p:spPr>
          <a:xfrm>
            <a:off x="20664023" y="11973960"/>
            <a:ext cx="8823076" cy="3343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Planning and Management:</a:t>
            </a: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This section will include your planning and management.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8D1FE95-39F4-4D38-B2EF-53232BFBC6D7}"/>
              </a:ext>
            </a:extLst>
          </p:cNvPr>
          <p:cNvSpPr txBox="1">
            <a:spLocks/>
          </p:cNvSpPr>
          <p:nvPr/>
        </p:nvSpPr>
        <p:spPr>
          <a:xfrm>
            <a:off x="20664023" y="16970307"/>
            <a:ext cx="8823076" cy="3343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References:</a:t>
            </a: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References and citations should be in UWE Harvard style</a:t>
            </a:r>
          </a:p>
          <a:p>
            <a:pPr algn="l"/>
            <a:endParaRPr lang="en-GB" sz="3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B411E9-4872-4190-BCE2-7FC82A022711}"/>
              </a:ext>
            </a:extLst>
          </p:cNvPr>
          <p:cNvCxnSpPr>
            <a:cxnSpLocks/>
          </p:cNvCxnSpPr>
          <p:nvPr/>
        </p:nvCxnSpPr>
        <p:spPr>
          <a:xfrm>
            <a:off x="10097451" y="5006048"/>
            <a:ext cx="0" cy="1576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94C917-028B-4D9F-9148-8DFC6520CD1F}"/>
              </a:ext>
            </a:extLst>
          </p:cNvPr>
          <p:cNvCxnSpPr>
            <a:cxnSpLocks/>
          </p:cNvCxnSpPr>
          <p:nvPr/>
        </p:nvCxnSpPr>
        <p:spPr>
          <a:xfrm>
            <a:off x="20469357" y="5021914"/>
            <a:ext cx="0" cy="1576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240336A-E74F-49A9-86DC-8EF5CEE14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9125" y="280073"/>
            <a:ext cx="1867161" cy="1876687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CC7AA43E-169E-4584-BD61-1564EB886BA4}"/>
              </a:ext>
            </a:extLst>
          </p:cNvPr>
          <p:cNvSpPr txBox="1">
            <a:spLocks/>
          </p:cNvSpPr>
          <p:nvPr/>
        </p:nvSpPr>
        <p:spPr>
          <a:xfrm>
            <a:off x="26197545" y="2250384"/>
            <a:ext cx="3950320" cy="7475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A QR Code link to your video submission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204FDE-6B7C-493E-B33F-71E6F2C28506}"/>
              </a:ext>
            </a:extLst>
          </p:cNvPr>
          <p:cNvSpPr txBox="1"/>
          <p:nvPr/>
        </p:nvSpPr>
        <p:spPr>
          <a:xfrm>
            <a:off x="20664023" y="9796114"/>
            <a:ext cx="1206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/>
              <a:t>Testing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7B24A34-D6DD-4B29-ACC3-A1E122AA648B}"/>
              </a:ext>
            </a:extLst>
          </p:cNvPr>
          <p:cNvSpPr txBox="1">
            <a:spLocks/>
          </p:cNvSpPr>
          <p:nvPr/>
        </p:nvSpPr>
        <p:spPr>
          <a:xfrm>
            <a:off x="20664023" y="10328247"/>
            <a:ext cx="8442263" cy="2179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Details regarding your testing strategy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2767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340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Research:  A short summary of your research providing key related works;  Be critical. Use appropriate citation.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Research:  A short summary of your research providing key related works;  Be critical. Use appropriate citation.</dc:title>
  <dc:creator>Theo Spyridopoulos</dc:creator>
  <cp:lastModifiedBy>Benjamin Ell-jones</cp:lastModifiedBy>
  <cp:revision>8</cp:revision>
  <dcterms:created xsi:type="dcterms:W3CDTF">2017-09-14T11:34:59Z</dcterms:created>
  <dcterms:modified xsi:type="dcterms:W3CDTF">2022-02-15T11:30:07Z</dcterms:modified>
</cp:coreProperties>
</file>