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2232C-9919-4674-98D9-B7D4001B72A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E961C4-A660-4B0F-AFFD-50C582E8B15B}">
      <dgm:prSet/>
      <dgm:spPr/>
      <dgm:t>
        <a:bodyPr/>
        <a:lstStyle/>
        <a:p>
          <a:r>
            <a:rPr lang="en-US"/>
            <a:t>Research</a:t>
          </a:r>
        </a:p>
      </dgm:t>
    </dgm:pt>
    <dgm:pt modelId="{47A1AF44-E394-4712-98C7-5AF830126605}" type="parTrans" cxnId="{F482EE97-4141-4F72-963B-73248BC07DD4}">
      <dgm:prSet/>
      <dgm:spPr/>
      <dgm:t>
        <a:bodyPr/>
        <a:lstStyle/>
        <a:p>
          <a:endParaRPr lang="en-US"/>
        </a:p>
      </dgm:t>
    </dgm:pt>
    <dgm:pt modelId="{67C9827A-6478-4A9E-B244-D5D30B24B74E}" type="sibTrans" cxnId="{F482EE97-4141-4F72-963B-73248BC07DD4}">
      <dgm:prSet/>
      <dgm:spPr/>
      <dgm:t>
        <a:bodyPr/>
        <a:lstStyle/>
        <a:p>
          <a:endParaRPr lang="en-US"/>
        </a:p>
      </dgm:t>
    </dgm:pt>
    <dgm:pt modelId="{5D9F5CC3-596D-4BAD-AE89-00D1B7A01151}">
      <dgm:prSet/>
      <dgm:spPr/>
      <dgm:t>
        <a:bodyPr/>
        <a:lstStyle/>
        <a:p>
          <a:r>
            <a:rPr lang="en-US"/>
            <a:t>Research VR, its concepts, applications, and associated technologies.</a:t>
          </a:r>
        </a:p>
      </dgm:t>
    </dgm:pt>
    <dgm:pt modelId="{89AC6D71-50F6-4FB1-884D-81F4D7F65070}" type="parTrans" cxnId="{95212DE3-7E47-4BCF-80D9-BE98494F6098}">
      <dgm:prSet/>
      <dgm:spPr/>
      <dgm:t>
        <a:bodyPr/>
        <a:lstStyle/>
        <a:p>
          <a:endParaRPr lang="en-US"/>
        </a:p>
      </dgm:t>
    </dgm:pt>
    <dgm:pt modelId="{50A52356-3B40-4864-9D36-0BF0BC8CA28B}" type="sibTrans" cxnId="{95212DE3-7E47-4BCF-80D9-BE98494F6098}">
      <dgm:prSet/>
      <dgm:spPr/>
      <dgm:t>
        <a:bodyPr/>
        <a:lstStyle/>
        <a:p>
          <a:endParaRPr lang="en-US"/>
        </a:p>
      </dgm:t>
    </dgm:pt>
    <dgm:pt modelId="{EE7FD7BA-4E34-4351-ADE4-0C424F854BA1}">
      <dgm:prSet/>
      <dgm:spPr/>
      <dgm:t>
        <a:bodyPr/>
        <a:lstStyle/>
        <a:p>
          <a:r>
            <a:rPr lang="en-US"/>
            <a:t>Research</a:t>
          </a:r>
        </a:p>
      </dgm:t>
    </dgm:pt>
    <dgm:pt modelId="{00F79668-77CE-48B8-A676-498BFA66BA44}" type="parTrans" cxnId="{5C5636B9-9FDA-46FC-A76C-A78775DE1A43}">
      <dgm:prSet/>
      <dgm:spPr/>
      <dgm:t>
        <a:bodyPr/>
        <a:lstStyle/>
        <a:p>
          <a:endParaRPr lang="en-US"/>
        </a:p>
      </dgm:t>
    </dgm:pt>
    <dgm:pt modelId="{FB6EA890-92FF-4AE2-84E3-8483295F6443}" type="sibTrans" cxnId="{5C5636B9-9FDA-46FC-A76C-A78775DE1A43}">
      <dgm:prSet/>
      <dgm:spPr/>
      <dgm:t>
        <a:bodyPr/>
        <a:lstStyle/>
        <a:p>
          <a:endParaRPr lang="en-US"/>
        </a:p>
      </dgm:t>
    </dgm:pt>
    <dgm:pt modelId="{B57105AD-56AB-44F4-B76C-8D556AF04809}">
      <dgm:prSet/>
      <dgm:spPr/>
      <dgm:t>
        <a:bodyPr/>
        <a:lstStyle/>
        <a:p>
          <a:r>
            <a:rPr lang="en-US"/>
            <a:t>Research game engines and web frameworks.</a:t>
          </a:r>
        </a:p>
      </dgm:t>
    </dgm:pt>
    <dgm:pt modelId="{A4B74331-F5F4-4E42-ADAD-BC765F3F14E4}" type="parTrans" cxnId="{75C6C34B-60B5-49EC-BA2A-B503925213E8}">
      <dgm:prSet/>
      <dgm:spPr/>
      <dgm:t>
        <a:bodyPr/>
        <a:lstStyle/>
        <a:p>
          <a:endParaRPr lang="en-US"/>
        </a:p>
      </dgm:t>
    </dgm:pt>
    <dgm:pt modelId="{2A16BF86-3142-49C5-8F7D-896338A5568C}" type="sibTrans" cxnId="{75C6C34B-60B5-49EC-BA2A-B503925213E8}">
      <dgm:prSet/>
      <dgm:spPr/>
      <dgm:t>
        <a:bodyPr/>
        <a:lstStyle/>
        <a:p>
          <a:endParaRPr lang="en-US"/>
        </a:p>
      </dgm:t>
    </dgm:pt>
    <dgm:pt modelId="{BBC62716-3FD5-42C7-A803-8BA0BCA25287}">
      <dgm:prSet/>
      <dgm:spPr/>
      <dgm:t>
        <a:bodyPr/>
        <a:lstStyle/>
        <a:p>
          <a:r>
            <a:rPr lang="en-US"/>
            <a:t>Identify</a:t>
          </a:r>
        </a:p>
      </dgm:t>
    </dgm:pt>
    <dgm:pt modelId="{ED1634A4-0519-407D-BC39-91E382CA8FFD}" type="parTrans" cxnId="{D0FA6823-CB15-4302-809A-1F42EB73F669}">
      <dgm:prSet/>
      <dgm:spPr/>
      <dgm:t>
        <a:bodyPr/>
        <a:lstStyle/>
        <a:p>
          <a:endParaRPr lang="en-US"/>
        </a:p>
      </dgm:t>
    </dgm:pt>
    <dgm:pt modelId="{09746991-C2FF-4EAF-8FBA-3494BF27B7CE}" type="sibTrans" cxnId="{D0FA6823-CB15-4302-809A-1F42EB73F669}">
      <dgm:prSet/>
      <dgm:spPr/>
      <dgm:t>
        <a:bodyPr/>
        <a:lstStyle/>
        <a:p>
          <a:endParaRPr lang="en-US"/>
        </a:p>
      </dgm:t>
    </dgm:pt>
    <dgm:pt modelId="{4F690856-FC7E-4C59-A603-27293739BDB3}">
      <dgm:prSet/>
      <dgm:spPr/>
      <dgm:t>
        <a:bodyPr/>
        <a:lstStyle/>
        <a:p>
          <a:r>
            <a:rPr lang="en-US"/>
            <a:t>Identify appropriate requirements for the game.</a:t>
          </a:r>
        </a:p>
      </dgm:t>
    </dgm:pt>
    <dgm:pt modelId="{ABC932B7-F94F-4781-8716-260B1948D591}" type="parTrans" cxnId="{8448F561-3DD1-4041-85DE-AC31189BB088}">
      <dgm:prSet/>
      <dgm:spPr/>
      <dgm:t>
        <a:bodyPr/>
        <a:lstStyle/>
        <a:p>
          <a:endParaRPr lang="en-US"/>
        </a:p>
      </dgm:t>
    </dgm:pt>
    <dgm:pt modelId="{B68635F7-E6C0-4192-A7AD-0FFF43187E7E}" type="sibTrans" cxnId="{8448F561-3DD1-4041-85DE-AC31189BB088}">
      <dgm:prSet/>
      <dgm:spPr/>
      <dgm:t>
        <a:bodyPr/>
        <a:lstStyle/>
        <a:p>
          <a:endParaRPr lang="en-US"/>
        </a:p>
      </dgm:t>
    </dgm:pt>
    <dgm:pt modelId="{DD7DF147-BC71-4DF5-A116-57E0B322CBB1}">
      <dgm:prSet/>
      <dgm:spPr/>
      <dgm:t>
        <a:bodyPr/>
        <a:lstStyle/>
        <a:p>
          <a:r>
            <a:rPr lang="en-US"/>
            <a:t>Identify</a:t>
          </a:r>
        </a:p>
      </dgm:t>
    </dgm:pt>
    <dgm:pt modelId="{6115ADDE-134B-4D55-8429-74CA2F00872F}" type="parTrans" cxnId="{7E798B76-F519-4DAF-8D67-E36F33F35B18}">
      <dgm:prSet/>
      <dgm:spPr/>
      <dgm:t>
        <a:bodyPr/>
        <a:lstStyle/>
        <a:p>
          <a:endParaRPr lang="en-US"/>
        </a:p>
      </dgm:t>
    </dgm:pt>
    <dgm:pt modelId="{9870BE33-0208-44E0-913B-883C144D3F67}" type="sibTrans" cxnId="{7E798B76-F519-4DAF-8D67-E36F33F35B18}">
      <dgm:prSet/>
      <dgm:spPr/>
      <dgm:t>
        <a:bodyPr/>
        <a:lstStyle/>
        <a:p>
          <a:endParaRPr lang="en-US"/>
        </a:p>
      </dgm:t>
    </dgm:pt>
    <dgm:pt modelId="{94CCFDBF-46DB-4819-B3C8-A77AF25A14F2}">
      <dgm:prSet/>
      <dgm:spPr/>
      <dgm:t>
        <a:bodyPr/>
        <a:lstStyle/>
        <a:p>
          <a:r>
            <a:rPr lang="en-US"/>
            <a:t>Identify an appropriate methodology to use when developing the game.</a:t>
          </a:r>
        </a:p>
      </dgm:t>
    </dgm:pt>
    <dgm:pt modelId="{E016F422-4BD2-4FFA-8B5C-E4DC1F28CAC8}" type="parTrans" cxnId="{DC4ED402-32B8-43FB-A43E-B1680C37623A}">
      <dgm:prSet/>
      <dgm:spPr/>
      <dgm:t>
        <a:bodyPr/>
        <a:lstStyle/>
        <a:p>
          <a:endParaRPr lang="en-US"/>
        </a:p>
      </dgm:t>
    </dgm:pt>
    <dgm:pt modelId="{087545CD-EC60-4C23-8A95-E649D673843D}" type="sibTrans" cxnId="{DC4ED402-32B8-43FB-A43E-B1680C37623A}">
      <dgm:prSet/>
      <dgm:spPr/>
      <dgm:t>
        <a:bodyPr/>
        <a:lstStyle/>
        <a:p>
          <a:endParaRPr lang="en-US"/>
        </a:p>
      </dgm:t>
    </dgm:pt>
    <dgm:pt modelId="{9E279EF6-1F62-4F22-8726-6182B3257B93}">
      <dgm:prSet/>
      <dgm:spPr/>
      <dgm:t>
        <a:bodyPr/>
        <a:lstStyle/>
        <a:p>
          <a:r>
            <a:rPr lang="en-US"/>
            <a:t>Create</a:t>
          </a:r>
        </a:p>
      </dgm:t>
    </dgm:pt>
    <dgm:pt modelId="{F0E19C2E-ABF5-4EF5-99E6-3FD3D3C2D796}" type="parTrans" cxnId="{8B0860B0-4F0C-4103-9036-F13E8DA0165D}">
      <dgm:prSet/>
      <dgm:spPr/>
      <dgm:t>
        <a:bodyPr/>
        <a:lstStyle/>
        <a:p>
          <a:endParaRPr lang="en-US"/>
        </a:p>
      </dgm:t>
    </dgm:pt>
    <dgm:pt modelId="{46F1749B-56D6-48F8-836B-3EE544C4D511}" type="sibTrans" cxnId="{8B0860B0-4F0C-4103-9036-F13E8DA0165D}">
      <dgm:prSet/>
      <dgm:spPr/>
      <dgm:t>
        <a:bodyPr/>
        <a:lstStyle/>
        <a:p>
          <a:endParaRPr lang="en-US"/>
        </a:p>
      </dgm:t>
    </dgm:pt>
    <dgm:pt modelId="{54C838F7-2DF0-41B7-92FB-601071296111}">
      <dgm:prSet/>
      <dgm:spPr/>
      <dgm:t>
        <a:bodyPr/>
        <a:lstStyle/>
        <a:p>
          <a:r>
            <a:rPr lang="en-US" dirty="0"/>
            <a:t>Create a fully working VR Puzzle Game for the Quest 2.</a:t>
          </a:r>
        </a:p>
      </dgm:t>
    </dgm:pt>
    <dgm:pt modelId="{C33C1D6C-6093-4DD0-A802-769E6475E3D3}" type="parTrans" cxnId="{23DBA5F5-8F6B-46CB-8D02-320FDF687A8C}">
      <dgm:prSet/>
      <dgm:spPr/>
      <dgm:t>
        <a:bodyPr/>
        <a:lstStyle/>
        <a:p>
          <a:endParaRPr lang="en-US"/>
        </a:p>
      </dgm:t>
    </dgm:pt>
    <dgm:pt modelId="{5AC47E43-159A-40BA-9B5B-E8235DD80D04}" type="sibTrans" cxnId="{23DBA5F5-8F6B-46CB-8D02-320FDF687A8C}">
      <dgm:prSet/>
      <dgm:spPr/>
      <dgm:t>
        <a:bodyPr/>
        <a:lstStyle/>
        <a:p>
          <a:endParaRPr lang="en-US"/>
        </a:p>
      </dgm:t>
    </dgm:pt>
    <dgm:pt modelId="{9C5D388E-8FC1-43F8-BED5-53A41698D743}">
      <dgm:prSet/>
      <dgm:spPr/>
      <dgm:t>
        <a:bodyPr/>
        <a:lstStyle/>
        <a:p>
          <a:r>
            <a:rPr lang="en-US"/>
            <a:t>Create</a:t>
          </a:r>
        </a:p>
      </dgm:t>
    </dgm:pt>
    <dgm:pt modelId="{072B365A-9120-4D9B-B79E-51897D1087D3}" type="parTrans" cxnId="{1C8BD0F2-A83E-4720-B402-7DD4D10C49DB}">
      <dgm:prSet/>
      <dgm:spPr/>
      <dgm:t>
        <a:bodyPr/>
        <a:lstStyle/>
        <a:p>
          <a:endParaRPr lang="en-US"/>
        </a:p>
      </dgm:t>
    </dgm:pt>
    <dgm:pt modelId="{25556EE8-CC2A-4D06-8F27-F442739CE891}" type="sibTrans" cxnId="{1C8BD0F2-A83E-4720-B402-7DD4D10C49DB}">
      <dgm:prSet/>
      <dgm:spPr/>
      <dgm:t>
        <a:bodyPr/>
        <a:lstStyle/>
        <a:p>
          <a:endParaRPr lang="en-US"/>
        </a:p>
      </dgm:t>
    </dgm:pt>
    <dgm:pt modelId="{DD7CD78D-9AAB-4222-A535-9418C81DDF4C}">
      <dgm:prSet/>
      <dgm:spPr/>
      <dgm:t>
        <a:bodyPr/>
        <a:lstStyle/>
        <a:p>
          <a:r>
            <a:rPr lang="en-US"/>
            <a:t>Create a website to display score data in leader boards for both puzzles.</a:t>
          </a:r>
        </a:p>
      </dgm:t>
    </dgm:pt>
    <dgm:pt modelId="{02DB47E6-48E7-42BF-8A4E-8ACB1CF6B53C}" type="parTrans" cxnId="{A612144F-17A8-4615-A8AD-1E90CA6EE17D}">
      <dgm:prSet/>
      <dgm:spPr/>
      <dgm:t>
        <a:bodyPr/>
        <a:lstStyle/>
        <a:p>
          <a:endParaRPr lang="en-US"/>
        </a:p>
      </dgm:t>
    </dgm:pt>
    <dgm:pt modelId="{DC02EDE1-DD31-460A-BEE4-0B155DE0B524}" type="sibTrans" cxnId="{A612144F-17A8-4615-A8AD-1E90CA6EE17D}">
      <dgm:prSet/>
      <dgm:spPr/>
      <dgm:t>
        <a:bodyPr/>
        <a:lstStyle/>
        <a:p>
          <a:endParaRPr lang="en-US"/>
        </a:p>
      </dgm:t>
    </dgm:pt>
    <dgm:pt modelId="{F75CFEBB-E105-4912-8FAD-8C7918E4205E}">
      <dgm:prSet/>
      <dgm:spPr/>
      <dgm:t>
        <a:bodyPr/>
        <a:lstStyle/>
        <a:p>
          <a:r>
            <a:rPr lang="en-US"/>
            <a:t>Create</a:t>
          </a:r>
        </a:p>
      </dgm:t>
    </dgm:pt>
    <dgm:pt modelId="{13747CDC-DF82-4F84-B421-37D292431F22}" type="parTrans" cxnId="{3CCF8C7B-E23C-4C98-B28F-19993D3F4A95}">
      <dgm:prSet/>
      <dgm:spPr/>
      <dgm:t>
        <a:bodyPr/>
        <a:lstStyle/>
        <a:p>
          <a:endParaRPr lang="en-US"/>
        </a:p>
      </dgm:t>
    </dgm:pt>
    <dgm:pt modelId="{0E0DF7E4-CB4D-44EB-A9EE-B223A5E5EB59}" type="sibTrans" cxnId="{3CCF8C7B-E23C-4C98-B28F-19993D3F4A95}">
      <dgm:prSet/>
      <dgm:spPr/>
      <dgm:t>
        <a:bodyPr/>
        <a:lstStyle/>
        <a:p>
          <a:endParaRPr lang="en-US"/>
        </a:p>
      </dgm:t>
    </dgm:pt>
    <dgm:pt modelId="{B997AF88-9040-43A8-8654-060F5E75D361}">
      <dgm:prSet/>
      <dgm:spPr/>
      <dgm:t>
        <a:bodyPr/>
        <a:lstStyle/>
        <a:p>
          <a:r>
            <a:rPr lang="en-US"/>
            <a:t>Create a REST API to allow communication between the headset and webserver.</a:t>
          </a:r>
        </a:p>
      </dgm:t>
    </dgm:pt>
    <dgm:pt modelId="{1237B89A-A4F6-4129-904A-3FE2FAEE8E56}" type="parTrans" cxnId="{5BEF58D3-4E9F-4F25-87C3-A88E2BFC0978}">
      <dgm:prSet/>
      <dgm:spPr/>
      <dgm:t>
        <a:bodyPr/>
        <a:lstStyle/>
        <a:p>
          <a:endParaRPr lang="en-US"/>
        </a:p>
      </dgm:t>
    </dgm:pt>
    <dgm:pt modelId="{49DCBF64-5CB0-426C-859A-1C9ED75FEE0C}" type="sibTrans" cxnId="{5BEF58D3-4E9F-4F25-87C3-A88E2BFC0978}">
      <dgm:prSet/>
      <dgm:spPr/>
      <dgm:t>
        <a:bodyPr/>
        <a:lstStyle/>
        <a:p>
          <a:endParaRPr lang="en-US"/>
        </a:p>
      </dgm:t>
    </dgm:pt>
    <dgm:pt modelId="{1D6DF452-2BE3-4720-98BF-D969B6979D03}">
      <dgm:prSet/>
      <dgm:spPr/>
      <dgm:t>
        <a:bodyPr/>
        <a:lstStyle/>
        <a:p>
          <a:r>
            <a:rPr lang="en-US"/>
            <a:t>Evaluate</a:t>
          </a:r>
        </a:p>
      </dgm:t>
    </dgm:pt>
    <dgm:pt modelId="{B4103052-DBA8-44E1-AC16-60A19412694F}" type="parTrans" cxnId="{40B1B107-05C9-47CB-92CC-EA04FE8B05B2}">
      <dgm:prSet/>
      <dgm:spPr/>
      <dgm:t>
        <a:bodyPr/>
        <a:lstStyle/>
        <a:p>
          <a:endParaRPr lang="en-US"/>
        </a:p>
      </dgm:t>
    </dgm:pt>
    <dgm:pt modelId="{D17384E6-34A2-4F81-B8E7-5553DCC0F0A7}" type="sibTrans" cxnId="{40B1B107-05C9-47CB-92CC-EA04FE8B05B2}">
      <dgm:prSet/>
      <dgm:spPr/>
      <dgm:t>
        <a:bodyPr/>
        <a:lstStyle/>
        <a:p>
          <a:endParaRPr lang="en-US"/>
        </a:p>
      </dgm:t>
    </dgm:pt>
    <dgm:pt modelId="{12F685DD-CC4B-4B5A-A691-AE3698348C31}">
      <dgm:prSet/>
      <dgm:spPr/>
      <dgm:t>
        <a:bodyPr/>
        <a:lstStyle/>
        <a:p>
          <a:r>
            <a:rPr lang="en-US"/>
            <a:t>Evaluate the project, including the report and the developed program.</a:t>
          </a:r>
        </a:p>
      </dgm:t>
    </dgm:pt>
    <dgm:pt modelId="{D670E61A-EF3E-46A8-9F4C-792008C1F64F}" type="parTrans" cxnId="{91F5E7FF-577D-43D8-B58F-FCAE2B6298C3}">
      <dgm:prSet/>
      <dgm:spPr/>
      <dgm:t>
        <a:bodyPr/>
        <a:lstStyle/>
        <a:p>
          <a:endParaRPr lang="en-US"/>
        </a:p>
      </dgm:t>
    </dgm:pt>
    <dgm:pt modelId="{1AE75F34-7F36-4BC1-8B29-238CBD9F3E2D}" type="sibTrans" cxnId="{91F5E7FF-577D-43D8-B58F-FCAE2B6298C3}">
      <dgm:prSet/>
      <dgm:spPr/>
      <dgm:t>
        <a:bodyPr/>
        <a:lstStyle/>
        <a:p>
          <a:endParaRPr lang="en-US"/>
        </a:p>
      </dgm:t>
    </dgm:pt>
    <dgm:pt modelId="{A8E56D0F-4CF1-4BED-AF1F-6022977B4EE3}" type="pres">
      <dgm:prSet presAssocID="{8212232C-9919-4674-98D9-B7D4001B72A9}" presName="Name0" presStyleCnt="0">
        <dgm:presLayoutVars>
          <dgm:dir/>
          <dgm:animLvl val="lvl"/>
          <dgm:resizeHandles val="exact"/>
        </dgm:presLayoutVars>
      </dgm:prSet>
      <dgm:spPr/>
    </dgm:pt>
    <dgm:pt modelId="{2ACD4E8E-1109-4601-9EF7-C7820B5D49F7}" type="pres">
      <dgm:prSet presAssocID="{1D6DF452-2BE3-4720-98BF-D969B6979D03}" presName="boxAndChildren" presStyleCnt="0"/>
      <dgm:spPr/>
    </dgm:pt>
    <dgm:pt modelId="{3B62977A-FA17-49AC-9351-4154976859DC}" type="pres">
      <dgm:prSet presAssocID="{1D6DF452-2BE3-4720-98BF-D969B6979D03}" presName="parentTextBox" presStyleLbl="alignNode1" presStyleIdx="0" presStyleCnt="8"/>
      <dgm:spPr/>
    </dgm:pt>
    <dgm:pt modelId="{0CB319EC-73FD-49F9-806A-8E9C376460AA}" type="pres">
      <dgm:prSet presAssocID="{1D6DF452-2BE3-4720-98BF-D969B6979D03}" presName="descendantBox" presStyleLbl="bgAccFollowNode1" presStyleIdx="0" presStyleCnt="8"/>
      <dgm:spPr/>
    </dgm:pt>
    <dgm:pt modelId="{56FC43D7-7E0A-4E9F-AF3C-AED36DAED69F}" type="pres">
      <dgm:prSet presAssocID="{0E0DF7E4-CB4D-44EB-A9EE-B223A5E5EB59}" presName="sp" presStyleCnt="0"/>
      <dgm:spPr/>
    </dgm:pt>
    <dgm:pt modelId="{0F245752-925F-40FB-AEF2-9A669D92F4E8}" type="pres">
      <dgm:prSet presAssocID="{F75CFEBB-E105-4912-8FAD-8C7918E4205E}" presName="arrowAndChildren" presStyleCnt="0"/>
      <dgm:spPr/>
    </dgm:pt>
    <dgm:pt modelId="{7126F687-C436-4475-9DFC-A551BFB258D9}" type="pres">
      <dgm:prSet presAssocID="{F75CFEBB-E105-4912-8FAD-8C7918E4205E}" presName="parentTextArrow" presStyleLbl="node1" presStyleIdx="0" presStyleCnt="0"/>
      <dgm:spPr/>
    </dgm:pt>
    <dgm:pt modelId="{69186954-A355-4976-BF20-1BB488C98214}" type="pres">
      <dgm:prSet presAssocID="{F75CFEBB-E105-4912-8FAD-8C7918E4205E}" presName="arrow" presStyleLbl="alignNode1" presStyleIdx="1" presStyleCnt="8"/>
      <dgm:spPr/>
    </dgm:pt>
    <dgm:pt modelId="{87B55B03-7467-45E3-99B0-1526E6CB21A9}" type="pres">
      <dgm:prSet presAssocID="{F75CFEBB-E105-4912-8FAD-8C7918E4205E}" presName="descendantArrow" presStyleLbl="bgAccFollowNode1" presStyleIdx="1" presStyleCnt="8"/>
      <dgm:spPr/>
    </dgm:pt>
    <dgm:pt modelId="{36B85DCE-F619-4F0A-9335-DA8A5F76BF0B}" type="pres">
      <dgm:prSet presAssocID="{25556EE8-CC2A-4D06-8F27-F442739CE891}" presName="sp" presStyleCnt="0"/>
      <dgm:spPr/>
    </dgm:pt>
    <dgm:pt modelId="{95CB3281-DD41-4093-8929-4A5F1AF71ADA}" type="pres">
      <dgm:prSet presAssocID="{9C5D388E-8FC1-43F8-BED5-53A41698D743}" presName="arrowAndChildren" presStyleCnt="0"/>
      <dgm:spPr/>
    </dgm:pt>
    <dgm:pt modelId="{36DA766A-B9F3-47B4-9E04-A98C4EA30B3C}" type="pres">
      <dgm:prSet presAssocID="{9C5D388E-8FC1-43F8-BED5-53A41698D743}" presName="parentTextArrow" presStyleLbl="node1" presStyleIdx="0" presStyleCnt="0"/>
      <dgm:spPr/>
    </dgm:pt>
    <dgm:pt modelId="{DF5312D2-11BF-4774-A6B9-07D29B75A0E9}" type="pres">
      <dgm:prSet presAssocID="{9C5D388E-8FC1-43F8-BED5-53A41698D743}" presName="arrow" presStyleLbl="alignNode1" presStyleIdx="2" presStyleCnt="8"/>
      <dgm:spPr/>
    </dgm:pt>
    <dgm:pt modelId="{B46FF571-4818-4830-8525-2F753B64ABC4}" type="pres">
      <dgm:prSet presAssocID="{9C5D388E-8FC1-43F8-BED5-53A41698D743}" presName="descendantArrow" presStyleLbl="bgAccFollowNode1" presStyleIdx="2" presStyleCnt="8"/>
      <dgm:spPr/>
    </dgm:pt>
    <dgm:pt modelId="{F5FDE645-BE97-4A16-8765-3EF7CD4088BD}" type="pres">
      <dgm:prSet presAssocID="{46F1749B-56D6-48F8-836B-3EE544C4D511}" presName="sp" presStyleCnt="0"/>
      <dgm:spPr/>
    </dgm:pt>
    <dgm:pt modelId="{9583ADAC-837B-4B9D-819F-619DA0256785}" type="pres">
      <dgm:prSet presAssocID="{9E279EF6-1F62-4F22-8726-6182B3257B93}" presName="arrowAndChildren" presStyleCnt="0"/>
      <dgm:spPr/>
    </dgm:pt>
    <dgm:pt modelId="{6FE1E705-7C79-4927-B313-E6CFB0CDF1BA}" type="pres">
      <dgm:prSet presAssocID="{9E279EF6-1F62-4F22-8726-6182B3257B93}" presName="parentTextArrow" presStyleLbl="node1" presStyleIdx="0" presStyleCnt="0"/>
      <dgm:spPr/>
    </dgm:pt>
    <dgm:pt modelId="{5701641D-6DC3-42AE-B1DF-857DB2DB5B52}" type="pres">
      <dgm:prSet presAssocID="{9E279EF6-1F62-4F22-8726-6182B3257B93}" presName="arrow" presStyleLbl="alignNode1" presStyleIdx="3" presStyleCnt="8"/>
      <dgm:spPr/>
    </dgm:pt>
    <dgm:pt modelId="{2A0377E5-095B-43CB-B021-D24A988B2280}" type="pres">
      <dgm:prSet presAssocID="{9E279EF6-1F62-4F22-8726-6182B3257B93}" presName="descendantArrow" presStyleLbl="bgAccFollowNode1" presStyleIdx="3" presStyleCnt="8"/>
      <dgm:spPr/>
    </dgm:pt>
    <dgm:pt modelId="{6CD1215C-AB53-41DA-8B1A-2EADC6E662AE}" type="pres">
      <dgm:prSet presAssocID="{9870BE33-0208-44E0-913B-883C144D3F67}" presName="sp" presStyleCnt="0"/>
      <dgm:spPr/>
    </dgm:pt>
    <dgm:pt modelId="{9E614604-0313-45BC-9F3D-3C50AC259DE5}" type="pres">
      <dgm:prSet presAssocID="{DD7DF147-BC71-4DF5-A116-57E0B322CBB1}" presName="arrowAndChildren" presStyleCnt="0"/>
      <dgm:spPr/>
    </dgm:pt>
    <dgm:pt modelId="{D93FEDFE-53D9-47A4-84E7-EE6D95A04E2B}" type="pres">
      <dgm:prSet presAssocID="{DD7DF147-BC71-4DF5-A116-57E0B322CBB1}" presName="parentTextArrow" presStyleLbl="node1" presStyleIdx="0" presStyleCnt="0"/>
      <dgm:spPr/>
    </dgm:pt>
    <dgm:pt modelId="{FB878096-9094-4637-95E0-8FC1BFC68B57}" type="pres">
      <dgm:prSet presAssocID="{DD7DF147-BC71-4DF5-A116-57E0B322CBB1}" presName="arrow" presStyleLbl="alignNode1" presStyleIdx="4" presStyleCnt="8"/>
      <dgm:spPr/>
    </dgm:pt>
    <dgm:pt modelId="{68F9D4F9-4B85-410E-90F9-EE2FD80B63C1}" type="pres">
      <dgm:prSet presAssocID="{DD7DF147-BC71-4DF5-A116-57E0B322CBB1}" presName="descendantArrow" presStyleLbl="bgAccFollowNode1" presStyleIdx="4" presStyleCnt="8"/>
      <dgm:spPr/>
    </dgm:pt>
    <dgm:pt modelId="{4513C219-AE77-43A0-B6FD-EEED24D54B50}" type="pres">
      <dgm:prSet presAssocID="{09746991-C2FF-4EAF-8FBA-3494BF27B7CE}" presName="sp" presStyleCnt="0"/>
      <dgm:spPr/>
    </dgm:pt>
    <dgm:pt modelId="{6E26B881-06FE-4818-B164-636C153BAFCB}" type="pres">
      <dgm:prSet presAssocID="{BBC62716-3FD5-42C7-A803-8BA0BCA25287}" presName="arrowAndChildren" presStyleCnt="0"/>
      <dgm:spPr/>
    </dgm:pt>
    <dgm:pt modelId="{1964C774-9F0B-4B67-81A3-D1FFFBE3C299}" type="pres">
      <dgm:prSet presAssocID="{BBC62716-3FD5-42C7-A803-8BA0BCA25287}" presName="parentTextArrow" presStyleLbl="node1" presStyleIdx="0" presStyleCnt="0"/>
      <dgm:spPr/>
    </dgm:pt>
    <dgm:pt modelId="{91B70BF2-6A46-428B-84D2-9AE35B26941B}" type="pres">
      <dgm:prSet presAssocID="{BBC62716-3FD5-42C7-A803-8BA0BCA25287}" presName="arrow" presStyleLbl="alignNode1" presStyleIdx="5" presStyleCnt="8"/>
      <dgm:spPr/>
    </dgm:pt>
    <dgm:pt modelId="{5A4B8EB9-C76A-456F-9DB5-4F1FD89201B3}" type="pres">
      <dgm:prSet presAssocID="{BBC62716-3FD5-42C7-A803-8BA0BCA25287}" presName="descendantArrow" presStyleLbl="bgAccFollowNode1" presStyleIdx="5" presStyleCnt="8"/>
      <dgm:spPr/>
    </dgm:pt>
    <dgm:pt modelId="{2BA75228-71B1-4105-918C-DE0342287DE6}" type="pres">
      <dgm:prSet presAssocID="{FB6EA890-92FF-4AE2-84E3-8483295F6443}" presName="sp" presStyleCnt="0"/>
      <dgm:spPr/>
    </dgm:pt>
    <dgm:pt modelId="{254DA3C6-77B3-4D12-AD1E-C2B69A71C5AE}" type="pres">
      <dgm:prSet presAssocID="{EE7FD7BA-4E34-4351-ADE4-0C424F854BA1}" presName="arrowAndChildren" presStyleCnt="0"/>
      <dgm:spPr/>
    </dgm:pt>
    <dgm:pt modelId="{2F581ECD-314D-4086-AC78-EEA49082CD83}" type="pres">
      <dgm:prSet presAssocID="{EE7FD7BA-4E34-4351-ADE4-0C424F854BA1}" presName="parentTextArrow" presStyleLbl="node1" presStyleIdx="0" presStyleCnt="0"/>
      <dgm:spPr/>
    </dgm:pt>
    <dgm:pt modelId="{1B00406E-3587-4C45-85A6-D85ACF99FB65}" type="pres">
      <dgm:prSet presAssocID="{EE7FD7BA-4E34-4351-ADE4-0C424F854BA1}" presName="arrow" presStyleLbl="alignNode1" presStyleIdx="6" presStyleCnt="8"/>
      <dgm:spPr/>
    </dgm:pt>
    <dgm:pt modelId="{9153E590-A121-4722-9800-842F0D32B820}" type="pres">
      <dgm:prSet presAssocID="{EE7FD7BA-4E34-4351-ADE4-0C424F854BA1}" presName="descendantArrow" presStyleLbl="bgAccFollowNode1" presStyleIdx="6" presStyleCnt="8"/>
      <dgm:spPr/>
    </dgm:pt>
    <dgm:pt modelId="{E57CD947-95EA-4E10-9F93-09827495CB64}" type="pres">
      <dgm:prSet presAssocID="{67C9827A-6478-4A9E-B244-D5D30B24B74E}" presName="sp" presStyleCnt="0"/>
      <dgm:spPr/>
    </dgm:pt>
    <dgm:pt modelId="{21D3A5D0-EA07-4793-A663-89654C7AA9A7}" type="pres">
      <dgm:prSet presAssocID="{4FE961C4-A660-4B0F-AFFD-50C582E8B15B}" presName="arrowAndChildren" presStyleCnt="0"/>
      <dgm:spPr/>
    </dgm:pt>
    <dgm:pt modelId="{E5AB3250-78CA-423D-B89E-C4F706D5C1EE}" type="pres">
      <dgm:prSet presAssocID="{4FE961C4-A660-4B0F-AFFD-50C582E8B15B}" presName="parentTextArrow" presStyleLbl="node1" presStyleIdx="0" presStyleCnt="0"/>
      <dgm:spPr/>
    </dgm:pt>
    <dgm:pt modelId="{2AF5237B-16A5-4B70-AB2C-74E303E25A75}" type="pres">
      <dgm:prSet presAssocID="{4FE961C4-A660-4B0F-AFFD-50C582E8B15B}" presName="arrow" presStyleLbl="alignNode1" presStyleIdx="7" presStyleCnt="8"/>
      <dgm:spPr/>
    </dgm:pt>
    <dgm:pt modelId="{B41008C9-5C47-49FA-BFF4-63805CDE49DB}" type="pres">
      <dgm:prSet presAssocID="{4FE961C4-A660-4B0F-AFFD-50C582E8B15B}" presName="descendantArrow" presStyleLbl="bgAccFollowNode1" presStyleIdx="7" presStyleCnt="8"/>
      <dgm:spPr/>
    </dgm:pt>
  </dgm:ptLst>
  <dgm:cxnLst>
    <dgm:cxn modelId="{DC4ED402-32B8-43FB-A43E-B1680C37623A}" srcId="{DD7DF147-BC71-4DF5-A116-57E0B322CBB1}" destId="{94CCFDBF-46DB-4819-B3C8-A77AF25A14F2}" srcOrd="0" destOrd="0" parTransId="{E016F422-4BD2-4FFA-8B5C-E4DC1F28CAC8}" sibTransId="{087545CD-EC60-4C23-8A95-E649D673843D}"/>
    <dgm:cxn modelId="{40B1B107-05C9-47CB-92CC-EA04FE8B05B2}" srcId="{8212232C-9919-4674-98D9-B7D4001B72A9}" destId="{1D6DF452-2BE3-4720-98BF-D969B6979D03}" srcOrd="7" destOrd="0" parTransId="{B4103052-DBA8-44E1-AC16-60A19412694F}" sibTransId="{D17384E6-34A2-4F81-B8E7-5553DCC0F0A7}"/>
    <dgm:cxn modelId="{366D790C-48EC-4F04-AAD7-444806C4B218}" type="presOf" srcId="{4FE961C4-A660-4B0F-AFFD-50C582E8B15B}" destId="{E5AB3250-78CA-423D-B89E-C4F706D5C1EE}" srcOrd="0" destOrd="0" presId="urn:microsoft.com/office/officeart/2016/7/layout/VerticalDownArrowProcess"/>
    <dgm:cxn modelId="{B26DD920-2CC9-4D45-81F5-F9DE77A6BCE6}" type="presOf" srcId="{5D9F5CC3-596D-4BAD-AE89-00D1B7A01151}" destId="{B41008C9-5C47-49FA-BFF4-63805CDE49DB}" srcOrd="0" destOrd="0" presId="urn:microsoft.com/office/officeart/2016/7/layout/VerticalDownArrowProcess"/>
    <dgm:cxn modelId="{D0FA6823-CB15-4302-809A-1F42EB73F669}" srcId="{8212232C-9919-4674-98D9-B7D4001B72A9}" destId="{BBC62716-3FD5-42C7-A803-8BA0BCA25287}" srcOrd="2" destOrd="0" parTransId="{ED1634A4-0519-407D-BC39-91E382CA8FFD}" sibTransId="{09746991-C2FF-4EAF-8FBA-3494BF27B7CE}"/>
    <dgm:cxn modelId="{E43B9D23-544A-40B6-8F03-1EF463A2BDD5}" type="presOf" srcId="{B997AF88-9040-43A8-8654-060F5E75D361}" destId="{87B55B03-7467-45E3-99B0-1526E6CB21A9}" srcOrd="0" destOrd="0" presId="urn:microsoft.com/office/officeart/2016/7/layout/VerticalDownArrowProcess"/>
    <dgm:cxn modelId="{13E0AE3F-70B5-4508-B9C5-131F01219E29}" type="presOf" srcId="{B57105AD-56AB-44F4-B76C-8D556AF04809}" destId="{9153E590-A121-4722-9800-842F0D32B820}" srcOrd="0" destOrd="0" presId="urn:microsoft.com/office/officeart/2016/7/layout/VerticalDownArrowProcess"/>
    <dgm:cxn modelId="{61DF4361-8822-45C1-B6CD-17DE5EA1FF45}" type="presOf" srcId="{54C838F7-2DF0-41B7-92FB-601071296111}" destId="{2A0377E5-095B-43CB-B021-D24A988B2280}" srcOrd="0" destOrd="0" presId="urn:microsoft.com/office/officeart/2016/7/layout/VerticalDownArrowProcess"/>
    <dgm:cxn modelId="{8448F561-3DD1-4041-85DE-AC31189BB088}" srcId="{BBC62716-3FD5-42C7-A803-8BA0BCA25287}" destId="{4F690856-FC7E-4C59-A603-27293739BDB3}" srcOrd="0" destOrd="0" parTransId="{ABC932B7-F94F-4781-8716-260B1948D591}" sibTransId="{B68635F7-E6C0-4192-A7AD-0FFF43187E7E}"/>
    <dgm:cxn modelId="{F5386C62-2AFE-4805-8790-3FF0CC4FBECA}" type="presOf" srcId="{EE7FD7BA-4E34-4351-ADE4-0C424F854BA1}" destId="{1B00406E-3587-4C45-85A6-D85ACF99FB65}" srcOrd="1" destOrd="0" presId="urn:microsoft.com/office/officeart/2016/7/layout/VerticalDownArrowProcess"/>
    <dgm:cxn modelId="{92BDCC46-71F1-4C22-8508-38B34890A1E7}" type="presOf" srcId="{4F690856-FC7E-4C59-A603-27293739BDB3}" destId="{5A4B8EB9-C76A-456F-9DB5-4F1FD89201B3}" srcOrd="0" destOrd="0" presId="urn:microsoft.com/office/officeart/2016/7/layout/VerticalDownArrowProcess"/>
    <dgm:cxn modelId="{75C6C34B-60B5-49EC-BA2A-B503925213E8}" srcId="{EE7FD7BA-4E34-4351-ADE4-0C424F854BA1}" destId="{B57105AD-56AB-44F4-B76C-8D556AF04809}" srcOrd="0" destOrd="0" parTransId="{A4B74331-F5F4-4E42-ADAD-BC765F3F14E4}" sibTransId="{2A16BF86-3142-49C5-8F7D-896338A5568C}"/>
    <dgm:cxn modelId="{A6180C4D-A44D-49DC-ACC0-163839607FC8}" type="presOf" srcId="{BBC62716-3FD5-42C7-A803-8BA0BCA25287}" destId="{1964C774-9F0B-4B67-81A3-D1FFFBE3C299}" srcOrd="0" destOrd="0" presId="urn:microsoft.com/office/officeart/2016/7/layout/VerticalDownArrowProcess"/>
    <dgm:cxn modelId="{A612144F-17A8-4615-A8AD-1E90CA6EE17D}" srcId="{9C5D388E-8FC1-43F8-BED5-53A41698D743}" destId="{DD7CD78D-9AAB-4222-A535-9418C81DDF4C}" srcOrd="0" destOrd="0" parTransId="{02DB47E6-48E7-42BF-8A4E-8ACB1CF6B53C}" sibTransId="{DC02EDE1-DD31-460A-BEE4-0B155DE0B524}"/>
    <dgm:cxn modelId="{8C572C50-F995-48CF-A850-EECCD8CFA05E}" type="presOf" srcId="{F75CFEBB-E105-4912-8FAD-8C7918E4205E}" destId="{7126F687-C436-4475-9DFC-A551BFB258D9}" srcOrd="0" destOrd="0" presId="urn:microsoft.com/office/officeart/2016/7/layout/VerticalDownArrowProcess"/>
    <dgm:cxn modelId="{7E798B76-F519-4DAF-8D67-E36F33F35B18}" srcId="{8212232C-9919-4674-98D9-B7D4001B72A9}" destId="{DD7DF147-BC71-4DF5-A116-57E0B322CBB1}" srcOrd="3" destOrd="0" parTransId="{6115ADDE-134B-4D55-8429-74CA2F00872F}" sibTransId="{9870BE33-0208-44E0-913B-883C144D3F67}"/>
    <dgm:cxn modelId="{9C11A758-4F99-490D-B7A6-44E24194D278}" type="presOf" srcId="{9E279EF6-1F62-4F22-8726-6182B3257B93}" destId="{6FE1E705-7C79-4927-B313-E6CFB0CDF1BA}" srcOrd="0" destOrd="0" presId="urn:microsoft.com/office/officeart/2016/7/layout/VerticalDownArrowProcess"/>
    <dgm:cxn modelId="{3782227B-605D-463B-9496-0C641BA26BD4}" type="presOf" srcId="{9C5D388E-8FC1-43F8-BED5-53A41698D743}" destId="{36DA766A-B9F3-47B4-9E04-A98C4EA30B3C}" srcOrd="0" destOrd="0" presId="urn:microsoft.com/office/officeart/2016/7/layout/VerticalDownArrowProcess"/>
    <dgm:cxn modelId="{3CCF8C7B-E23C-4C98-B28F-19993D3F4A95}" srcId="{8212232C-9919-4674-98D9-B7D4001B72A9}" destId="{F75CFEBB-E105-4912-8FAD-8C7918E4205E}" srcOrd="6" destOrd="0" parTransId="{13747CDC-DF82-4F84-B421-37D292431F22}" sibTransId="{0E0DF7E4-CB4D-44EB-A9EE-B223A5E5EB59}"/>
    <dgm:cxn modelId="{BC61A395-AEFC-428B-8EFF-511415AAB139}" type="presOf" srcId="{9C5D388E-8FC1-43F8-BED5-53A41698D743}" destId="{DF5312D2-11BF-4774-A6B9-07D29B75A0E9}" srcOrd="1" destOrd="0" presId="urn:microsoft.com/office/officeart/2016/7/layout/VerticalDownArrowProcess"/>
    <dgm:cxn modelId="{F482EE97-4141-4F72-963B-73248BC07DD4}" srcId="{8212232C-9919-4674-98D9-B7D4001B72A9}" destId="{4FE961C4-A660-4B0F-AFFD-50C582E8B15B}" srcOrd="0" destOrd="0" parTransId="{47A1AF44-E394-4712-98C7-5AF830126605}" sibTransId="{67C9827A-6478-4A9E-B244-D5D30B24B74E}"/>
    <dgm:cxn modelId="{1E7C719B-5374-47B7-8260-12A349C02402}" type="presOf" srcId="{12F685DD-CC4B-4B5A-A691-AE3698348C31}" destId="{0CB319EC-73FD-49F9-806A-8E9C376460AA}" srcOrd="0" destOrd="0" presId="urn:microsoft.com/office/officeart/2016/7/layout/VerticalDownArrowProcess"/>
    <dgm:cxn modelId="{8B0860B0-4F0C-4103-9036-F13E8DA0165D}" srcId="{8212232C-9919-4674-98D9-B7D4001B72A9}" destId="{9E279EF6-1F62-4F22-8726-6182B3257B93}" srcOrd="4" destOrd="0" parTransId="{F0E19C2E-ABF5-4EF5-99E6-3FD3D3C2D796}" sibTransId="{46F1749B-56D6-48F8-836B-3EE544C4D511}"/>
    <dgm:cxn modelId="{37AA2EB7-6C52-4688-A3B3-ECEEC4EF6719}" type="presOf" srcId="{DD7DF147-BC71-4DF5-A116-57E0B322CBB1}" destId="{D93FEDFE-53D9-47A4-84E7-EE6D95A04E2B}" srcOrd="0" destOrd="0" presId="urn:microsoft.com/office/officeart/2016/7/layout/VerticalDownArrowProcess"/>
    <dgm:cxn modelId="{12FC3EB8-D8E6-43B6-9B2E-BEFEC8CA4D67}" type="presOf" srcId="{DD7CD78D-9AAB-4222-A535-9418C81DDF4C}" destId="{B46FF571-4818-4830-8525-2F753B64ABC4}" srcOrd="0" destOrd="0" presId="urn:microsoft.com/office/officeart/2016/7/layout/VerticalDownArrowProcess"/>
    <dgm:cxn modelId="{5C5636B9-9FDA-46FC-A76C-A78775DE1A43}" srcId="{8212232C-9919-4674-98D9-B7D4001B72A9}" destId="{EE7FD7BA-4E34-4351-ADE4-0C424F854BA1}" srcOrd="1" destOrd="0" parTransId="{00F79668-77CE-48B8-A676-498BFA66BA44}" sibTransId="{FB6EA890-92FF-4AE2-84E3-8483295F6443}"/>
    <dgm:cxn modelId="{A815BCBB-487B-48A3-A9AC-7D12E13C560C}" type="presOf" srcId="{8212232C-9919-4674-98D9-B7D4001B72A9}" destId="{A8E56D0F-4CF1-4BED-AF1F-6022977B4EE3}" srcOrd="0" destOrd="0" presId="urn:microsoft.com/office/officeart/2016/7/layout/VerticalDownArrowProcess"/>
    <dgm:cxn modelId="{F5A958BD-79EA-47A2-88B2-4D2DF4AD0718}" type="presOf" srcId="{EE7FD7BA-4E34-4351-ADE4-0C424F854BA1}" destId="{2F581ECD-314D-4086-AC78-EEA49082CD83}" srcOrd="0" destOrd="0" presId="urn:microsoft.com/office/officeart/2016/7/layout/VerticalDownArrowProcess"/>
    <dgm:cxn modelId="{861445BE-2350-4CCC-91F1-E0AC290EB70E}" type="presOf" srcId="{BBC62716-3FD5-42C7-A803-8BA0BCA25287}" destId="{91B70BF2-6A46-428B-84D2-9AE35B26941B}" srcOrd="1" destOrd="0" presId="urn:microsoft.com/office/officeart/2016/7/layout/VerticalDownArrowProcess"/>
    <dgm:cxn modelId="{7079E0C3-EDF0-410B-8803-7277B6B91AEB}" type="presOf" srcId="{1D6DF452-2BE3-4720-98BF-D969B6979D03}" destId="{3B62977A-FA17-49AC-9351-4154976859DC}" srcOrd="0" destOrd="0" presId="urn:microsoft.com/office/officeart/2016/7/layout/VerticalDownArrowProcess"/>
    <dgm:cxn modelId="{5BEF58D3-4E9F-4F25-87C3-A88E2BFC0978}" srcId="{F75CFEBB-E105-4912-8FAD-8C7918E4205E}" destId="{B997AF88-9040-43A8-8654-060F5E75D361}" srcOrd="0" destOrd="0" parTransId="{1237B89A-A4F6-4129-904A-3FE2FAEE8E56}" sibTransId="{49DCBF64-5CB0-426C-859A-1C9ED75FEE0C}"/>
    <dgm:cxn modelId="{95212DE3-7E47-4BCF-80D9-BE98494F6098}" srcId="{4FE961C4-A660-4B0F-AFFD-50C582E8B15B}" destId="{5D9F5CC3-596D-4BAD-AE89-00D1B7A01151}" srcOrd="0" destOrd="0" parTransId="{89AC6D71-50F6-4FB1-884D-81F4D7F65070}" sibTransId="{50A52356-3B40-4864-9D36-0BF0BC8CA28B}"/>
    <dgm:cxn modelId="{2B51D3E6-CC06-419B-99B7-FE7124B72722}" type="presOf" srcId="{F75CFEBB-E105-4912-8FAD-8C7918E4205E}" destId="{69186954-A355-4976-BF20-1BB488C98214}" srcOrd="1" destOrd="0" presId="urn:microsoft.com/office/officeart/2016/7/layout/VerticalDownArrowProcess"/>
    <dgm:cxn modelId="{846C8EEA-491D-411D-B862-B9DB47BA88FE}" type="presOf" srcId="{9E279EF6-1F62-4F22-8726-6182B3257B93}" destId="{5701641D-6DC3-42AE-B1DF-857DB2DB5B52}" srcOrd="1" destOrd="0" presId="urn:microsoft.com/office/officeart/2016/7/layout/VerticalDownArrowProcess"/>
    <dgm:cxn modelId="{1C8BD0F2-A83E-4720-B402-7DD4D10C49DB}" srcId="{8212232C-9919-4674-98D9-B7D4001B72A9}" destId="{9C5D388E-8FC1-43F8-BED5-53A41698D743}" srcOrd="5" destOrd="0" parTransId="{072B365A-9120-4D9B-B79E-51897D1087D3}" sibTransId="{25556EE8-CC2A-4D06-8F27-F442739CE891}"/>
    <dgm:cxn modelId="{23DBA5F5-8F6B-46CB-8D02-320FDF687A8C}" srcId="{9E279EF6-1F62-4F22-8726-6182B3257B93}" destId="{54C838F7-2DF0-41B7-92FB-601071296111}" srcOrd="0" destOrd="0" parTransId="{C33C1D6C-6093-4DD0-A802-769E6475E3D3}" sibTransId="{5AC47E43-159A-40BA-9B5B-E8235DD80D04}"/>
    <dgm:cxn modelId="{BCB1BBF5-80A3-45E9-A4E9-EF5C613B8D31}" type="presOf" srcId="{4FE961C4-A660-4B0F-AFFD-50C582E8B15B}" destId="{2AF5237B-16A5-4B70-AB2C-74E303E25A75}" srcOrd="1" destOrd="0" presId="urn:microsoft.com/office/officeart/2016/7/layout/VerticalDownArrowProcess"/>
    <dgm:cxn modelId="{CEEC7EF9-FD9A-4FC5-8851-60743A81D418}" type="presOf" srcId="{DD7DF147-BC71-4DF5-A116-57E0B322CBB1}" destId="{FB878096-9094-4637-95E0-8FC1BFC68B57}" srcOrd="1" destOrd="0" presId="urn:microsoft.com/office/officeart/2016/7/layout/VerticalDownArrowProcess"/>
    <dgm:cxn modelId="{75D8BCFA-41D0-43AE-8E38-298419A11BF5}" type="presOf" srcId="{94CCFDBF-46DB-4819-B3C8-A77AF25A14F2}" destId="{68F9D4F9-4B85-410E-90F9-EE2FD80B63C1}" srcOrd="0" destOrd="0" presId="urn:microsoft.com/office/officeart/2016/7/layout/VerticalDownArrowProcess"/>
    <dgm:cxn modelId="{91F5E7FF-577D-43D8-B58F-FCAE2B6298C3}" srcId="{1D6DF452-2BE3-4720-98BF-D969B6979D03}" destId="{12F685DD-CC4B-4B5A-A691-AE3698348C31}" srcOrd="0" destOrd="0" parTransId="{D670E61A-EF3E-46A8-9F4C-792008C1F64F}" sibTransId="{1AE75F34-7F36-4BC1-8B29-238CBD9F3E2D}"/>
    <dgm:cxn modelId="{87016B01-F031-408C-AC0F-26657B05C9FB}" type="presParOf" srcId="{A8E56D0F-4CF1-4BED-AF1F-6022977B4EE3}" destId="{2ACD4E8E-1109-4601-9EF7-C7820B5D49F7}" srcOrd="0" destOrd="0" presId="urn:microsoft.com/office/officeart/2016/7/layout/VerticalDownArrowProcess"/>
    <dgm:cxn modelId="{4AA9362A-55D6-4BA9-8591-FD22647171BC}" type="presParOf" srcId="{2ACD4E8E-1109-4601-9EF7-C7820B5D49F7}" destId="{3B62977A-FA17-49AC-9351-4154976859DC}" srcOrd="0" destOrd="0" presId="urn:microsoft.com/office/officeart/2016/7/layout/VerticalDownArrowProcess"/>
    <dgm:cxn modelId="{4F1B42F3-6D06-448B-A94F-D51425805F3B}" type="presParOf" srcId="{2ACD4E8E-1109-4601-9EF7-C7820B5D49F7}" destId="{0CB319EC-73FD-49F9-806A-8E9C376460AA}" srcOrd="1" destOrd="0" presId="urn:microsoft.com/office/officeart/2016/7/layout/VerticalDownArrowProcess"/>
    <dgm:cxn modelId="{C41ACCD1-A5D8-4FF0-90C7-8141A4555FAA}" type="presParOf" srcId="{A8E56D0F-4CF1-4BED-AF1F-6022977B4EE3}" destId="{56FC43D7-7E0A-4E9F-AF3C-AED36DAED69F}" srcOrd="1" destOrd="0" presId="urn:microsoft.com/office/officeart/2016/7/layout/VerticalDownArrowProcess"/>
    <dgm:cxn modelId="{BEB78FB3-A036-4FC5-B2EE-A229D8AB7854}" type="presParOf" srcId="{A8E56D0F-4CF1-4BED-AF1F-6022977B4EE3}" destId="{0F245752-925F-40FB-AEF2-9A669D92F4E8}" srcOrd="2" destOrd="0" presId="urn:microsoft.com/office/officeart/2016/7/layout/VerticalDownArrowProcess"/>
    <dgm:cxn modelId="{612996AD-9230-40BF-9DF0-2441B590F83A}" type="presParOf" srcId="{0F245752-925F-40FB-AEF2-9A669D92F4E8}" destId="{7126F687-C436-4475-9DFC-A551BFB258D9}" srcOrd="0" destOrd="0" presId="urn:microsoft.com/office/officeart/2016/7/layout/VerticalDownArrowProcess"/>
    <dgm:cxn modelId="{ADAD9969-922D-49F0-B362-11B27146C4E5}" type="presParOf" srcId="{0F245752-925F-40FB-AEF2-9A669D92F4E8}" destId="{69186954-A355-4976-BF20-1BB488C98214}" srcOrd="1" destOrd="0" presId="urn:microsoft.com/office/officeart/2016/7/layout/VerticalDownArrowProcess"/>
    <dgm:cxn modelId="{DCF022CB-7CB9-43F8-8E39-9B04B26A9319}" type="presParOf" srcId="{0F245752-925F-40FB-AEF2-9A669D92F4E8}" destId="{87B55B03-7467-45E3-99B0-1526E6CB21A9}" srcOrd="2" destOrd="0" presId="urn:microsoft.com/office/officeart/2016/7/layout/VerticalDownArrowProcess"/>
    <dgm:cxn modelId="{5A003AA5-E82A-4C7A-A0AA-59B5F6182A96}" type="presParOf" srcId="{A8E56D0F-4CF1-4BED-AF1F-6022977B4EE3}" destId="{36B85DCE-F619-4F0A-9335-DA8A5F76BF0B}" srcOrd="3" destOrd="0" presId="urn:microsoft.com/office/officeart/2016/7/layout/VerticalDownArrowProcess"/>
    <dgm:cxn modelId="{2B55ED5C-EC1B-4E44-B135-74B699584750}" type="presParOf" srcId="{A8E56D0F-4CF1-4BED-AF1F-6022977B4EE3}" destId="{95CB3281-DD41-4093-8929-4A5F1AF71ADA}" srcOrd="4" destOrd="0" presId="urn:microsoft.com/office/officeart/2016/7/layout/VerticalDownArrowProcess"/>
    <dgm:cxn modelId="{55571F03-F537-4027-A888-6EAB7C6A7441}" type="presParOf" srcId="{95CB3281-DD41-4093-8929-4A5F1AF71ADA}" destId="{36DA766A-B9F3-47B4-9E04-A98C4EA30B3C}" srcOrd="0" destOrd="0" presId="urn:microsoft.com/office/officeart/2016/7/layout/VerticalDownArrowProcess"/>
    <dgm:cxn modelId="{BA1D3ECC-CBD9-47FF-9F01-D96B86516C9D}" type="presParOf" srcId="{95CB3281-DD41-4093-8929-4A5F1AF71ADA}" destId="{DF5312D2-11BF-4774-A6B9-07D29B75A0E9}" srcOrd="1" destOrd="0" presId="urn:microsoft.com/office/officeart/2016/7/layout/VerticalDownArrowProcess"/>
    <dgm:cxn modelId="{FF016982-4FC9-4EDF-9764-575F1D04D470}" type="presParOf" srcId="{95CB3281-DD41-4093-8929-4A5F1AF71ADA}" destId="{B46FF571-4818-4830-8525-2F753B64ABC4}" srcOrd="2" destOrd="0" presId="urn:microsoft.com/office/officeart/2016/7/layout/VerticalDownArrowProcess"/>
    <dgm:cxn modelId="{8B938EBB-E88A-4CE4-9EDC-3ED1144C84B9}" type="presParOf" srcId="{A8E56D0F-4CF1-4BED-AF1F-6022977B4EE3}" destId="{F5FDE645-BE97-4A16-8765-3EF7CD4088BD}" srcOrd="5" destOrd="0" presId="urn:microsoft.com/office/officeart/2016/7/layout/VerticalDownArrowProcess"/>
    <dgm:cxn modelId="{3EFBF147-F09A-4B57-B0EB-1066031C74C8}" type="presParOf" srcId="{A8E56D0F-4CF1-4BED-AF1F-6022977B4EE3}" destId="{9583ADAC-837B-4B9D-819F-619DA0256785}" srcOrd="6" destOrd="0" presId="urn:microsoft.com/office/officeart/2016/7/layout/VerticalDownArrowProcess"/>
    <dgm:cxn modelId="{23030E49-17B4-4325-B1B5-C24511032E78}" type="presParOf" srcId="{9583ADAC-837B-4B9D-819F-619DA0256785}" destId="{6FE1E705-7C79-4927-B313-E6CFB0CDF1BA}" srcOrd="0" destOrd="0" presId="urn:microsoft.com/office/officeart/2016/7/layout/VerticalDownArrowProcess"/>
    <dgm:cxn modelId="{9B53B2F0-8157-4F0F-AD42-E82C30078DA8}" type="presParOf" srcId="{9583ADAC-837B-4B9D-819F-619DA0256785}" destId="{5701641D-6DC3-42AE-B1DF-857DB2DB5B52}" srcOrd="1" destOrd="0" presId="urn:microsoft.com/office/officeart/2016/7/layout/VerticalDownArrowProcess"/>
    <dgm:cxn modelId="{7B0C9796-8A65-4380-9E88-0BB7CDE336A3}" type="presParOf" srcId="{9583ADAC-837B-4B9D-819F-619DA0256785}" destId="{2A0377E5-095B-43CB-B021-D24A988B2280}" srcOrd="2" destOrd="0" presId="urn:microsoft.com/office/officeart/2016/7/layout/VerticalDownArrowProcess"/>
    <dgm:cxn modelId="{D1A69BC0-0929-4E9D-B90F-285E0B9BAA34}" type="presParOf" srcId="{A8E56D0F-4CF1-4BED-AF1F-6022977B4EE3}" destId="{6CD1215C-AB53-41DA-8B1A-2EADC6E662AE}" srcOrd="7" destOrd="0" presId="urn:microsoft.com/office/officeart/2016/7/layout/VerticalDownArrowProcess"/>
    <dgm:cxn modelId="{EF689C3E-25BE-4259-8258-E1EB36A53F17}" type="presParOf" srcId="{A8E56D0F-4CF1-4BED-AF1F-6022977B4EE3}" destId="{9E614604-0313-45BC-9F3D-3C50AC259DE5}" srcOrd="8" destOrd="0" presId="urn:microsoft.com/office/officeart/2016/7/layout/VerticalDownArrowProcess"/>
    <dgm:cxn modelId="{D74028A1-9254-4247-88FD-F246D656C264}" type="presParOf" srcId="{9E614604-0313-45BC-9F3D-3C50AC259DE5}" destId="{D93FEDFE-53D9-47A4-84E7-EE6D95A04E2B}" srcOrd="0" destOrd="0" presId="urn:microsoft.com/office/officeart/2016/7/layout/VerticalDownArrowProcess"/>
    <dgm:cxn modelId="{257595B6-7611-468E-92A9-04BCAD6C3460}" type="presParOf" srcId="{9E614604-0313-45BC-9F3D-3C50AC259DE5}" destId="{FB878096-9094-4637-95E0-8FC1BFC68B57}" srcOrd="1" destOrd="0" presId="urn:microsoft.com/office/officeart/2016/7/layout/VerticalDownArrowProcess"/>
    <dgm:cxn modelId="{12842E28-3108-4DAE-9A9C-3A38F35F8F82}" type="presParOf" srcId="{9E614604-0313-45BC-9F3D-3C50AC259DE5}" destId="{68F9D4F9-4B85-410E-90F9-EE2FD80B63C1}" srcOrd="2" destOrd="0" presId="urn:microsoft.com/office/officeart/2016/7/layout/VerticalDownArrowProcess"/>
    <dgm:cxn modelId="{87BA1CB5-504B-4E6F-B7C5-69473DF762D7}" type="presParOf" srcId="{A8E56D0F-4CF1-4BED-AF1F-6022977B4EE3}" destId="{4513C219-AE77-43A0-B6FD-EEED24D54B50}" srcOrd="9" destOrd="0" presId="urn:microsoft.com/office/officeart/2016/7/layout/VerticalDownArrowProcess"/>
    <dgm:cxn modelId="{97A25ECA-B8EC-4A67-857C-04542B054909}" type="presParOf" srcId="{A8E56D0F-4CF1-4BED-AF1F-6022977B4EE3}" destId="{6E26B881-06FE-4818-B164-636C153BAFCB}" srcOrd="10" destOrd="0" presId="urn:microsoft.com/office/officeart/2016/7/layout/VerticalDownArrowProcess"/>
    <dgm:cxn modelId="{E2688FF4-72B3-4EDC-B871-155D88BFDB03}" type="presParOf" srcId="{6E26B881-06FE-4818-B164-636C153BAFCB}" destId="{1964C774-9F0B-4B67-81A3-D1FFFBE3C299}" srcOrd="0" destOrd="0" presId="urn:microsoft.com/office/officeart/2016/7/layout/VerticalDownArrowProcess"/>
    <dgm:cxn modelId="{658BC355-3930-423E-B229-B1A262748503}" type="presParOf" srcId="{6E26B881-06FE-4818-B164-636C153BAFCB}" destId="{91B70BF2-6A46-428B-84D2-9AE35B26941B}" srcOrd="1" destOrd="0" presId="urn:microsoft.com/office/officeart/2016/7/layout/VerticalDownArrowProcess"/>
    <dgm:cxn modelId="{F2FD3061-6BC2-498B-85F0-26C597E9C709}" type="presParOf" srcId="{6E26B881-06FE-4818-B164-636C153BAFCB}" destId="{5A4B8EB9-C76A-456F-9DB5-4F1FD89201B3}" srcOrd="2" destOrd="0" presId="urn:microsoft.com/office/officeart/2016/7/layout/VerticalDownArrowProcess"/>
    <dgm:cxn modelId="{68005E68-40B4-459E-9364-7B70020DDE3A}" type="presParOf" srcId="{A8E56D0F-4CF1-4BED-AF1F-6022977B4EE3}" destId="{2BA75228-71B1-4105-918C-DE0342287DE6}" srcOrd="11" destOrd="0" presId="urn:microsoft.com/office/officeart/2016/7/layout/VerticalDownArrowProcess"/>
    <dgm:cxn modelId="{E207EADC-39B4-45F3-A8CE-95F8BC669586}" type="presParOf" srcId="{A8E56D0F-4CF1-4BED-AF1F-6022977B4EE3}" destId="{254DA3C6-77B3-4D12-AD1E-C2B69A71C5AE}" srcOrd="12" destOrd="0" presId="urn:microsoft.com/office/officeart/2016/7/layout/VerticalDownArrowProcess"/>
    <dgm:cxn modelId="{30B2FCA6-1535-4BB4-9694-793F6D4152C9}" type="presParOf" srcId="{254DA3C6-77B3-4D12-AD1E-C2B69A71C5AE}" destId="{2F581ECD-314D-4086-AC78-EEA49082CD83}" srcOrd="0" destOrd="0" presId="urn:microsoft.com/office/officeart/2016/7/layout/VerticalDownArrowProcess"/>
    <dgm:cxn modelId="{33B3A91D-D007-41BB-A9EB-EC709967DBE0}" type="presParOf" srcId="{254DA3C6-77B3-4D12-AD1E-C2B69A71C5AE}" destId="{1B00406E-3587-4C45-85A6-D85ACF99FB65}" srcOrd="1" destOrd="0" presId="urn:microsoft.com/office/officeart/2016/7/layout/VerticalDownArrowProcess"/>
    <dgm:cxn modelId="{FBD13354-ADB7-465B-973F-CA1057BBDE6B}" type="presParOf" srcId="{254DA3C6-77B3-4D12-AD1E-C2B69A71C5AE}" destId="{9153E590-A121-4722-9800-842F0D32B820}" srcOrd="2" destOrd="0" presId="urn:microsoft.com/office/officeart/2016/7/layout/VerticalDownArrowProcess"/>
    <dgm:cxn modelId="{913D4975-D4D9-43BC-A948-78BA249A8A64}" type="presParOf" srcId="{A8E56D0F-4CF1-4BED-AF1F-6022977B4EE3}" destId="{E57CD947-95EA-4E10-9F93-09827495CB64}" srcOrd="13" destOrd="0" presId="urn:microsoft.com/office/officeart/2016/7/layout/VerticalDownArrowProcess"/>
    <dgm:cxn modelId="{2B3A078F-0CF0-40FA-AA64-56308BA9A8F9}" type="presParOf" srcId="{A8E56D0F-4CF1-4BED-AF1F-6022977B4EE3}" destId="{21D3A5D0-EA07-4793-A663-89654C7AA9A7}" srcOrd="14" destOrd="0" presId="urn:microsoft.com/office/officeart/2016/7/layout/VerticalDownArrowProcess"/>
    <dgm:cxn modelId="{916ACC09-B4D2-4719-9073-3348577036FD}" type="presParOf" srcId="{21D3A5D0-EA07-4793-A663-89654C7AA9A7}" destId="{E5AB3250-78CA-423D-B89E-C4F706D5C1EE}" srcOrd="0" destOrd="0" presId="urn:microsoft.com/office/officeart/2016/7/layout/VerticalDownArrowProcess"/>
    <dgm:cxn modelId="{6FEC920C-5814-42FB-A61F-66C15C5B6192}" type="presParOf" srcId="{21D3A5D0-EA07-4793-A663-89654C7AA9A7}" destId="{2AF5237B-16A5-4B70-AB2C-74E303E25A75}" srcOrd="1" destOrd="0" presId="urn:microsoft.com/office/officeart/2016/7/layout/VerticalDownArrowProcess"/>
    <dgm:cxn modelId="{B6A13D55-5E98-4A84-80B8-215D3CBF1FF7}" type="presParOf" srcId="{21D3A5D0-EA07-4793-A663-89654C7AA9A7}" destId="{B41008C9-5C47-49FA-BFF4-63805CDE49D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F2B404-55B7-47B8-A1EC-C6EE9B355C1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B3C0E-F3C1-49ED-9D93-A99E1E168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experiment with and further my understanding of VR, a rising technology.</a:t>
          </a:r>
        </a:p>
      </dgm:t>
    </dgm:pt>
    <dgm:pt modelId="{05C486D1-C306-4F2C-895F-13C79AE2CB35}" type="parTrans" cxnId="{36FC1C50-DAEF-4E6C-B46E-A3D8098D1193}">
      <dgm:prSet/>
      <dgm:spPr/>
      <dgm:t>
        <a:bodyPr/>
        <a:lstStyle/>
        <a:p>
          <a:endParaRPr lang="en-US"/>
        </a:p>
      </dgm:t>
    </dgm:pt>
    <dgm:pt modelId="{A8E156B0-03D9-49F4-979E-FF747E6662EE}" type="sibTrans" cxnId="{36FC1C50-DAEF-4E6C-B46E-A3D8098D1193}">
      <dgm:prSet/>
      <dgm:spPr/>
      <dgm:t>
        <a:bodyPr/>
        <a:lstStyle/>
        <a:p>
          <a:endParaRPr lang="en-US"/>
        </a:p>
      </dgm:t>
    </dgm:pt>
    <dgm:pt modelId="{C4F87E9F-B1B0-4517-8DB7-F6F27738FD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further my understanding and abilities to produce game with a game engine, in this case, unity.</a:t>
          </a:r>
        </a:p>
      </dgm:t>
    </dgm:pt>
    <dgm:pt modelId="{13CE43D2-95E0-4283-9808-E9BC4008F732}" type="parTrans" cxnId="{153ADA2F-69E9-4F58-9E78-65369447BCDB}">
      <dgm:prSet/>
      <dgm:spPr/>
      <dgm:t>
        <a:bodyPr/>
        <a:lstStyle/>
        <a:p>
          <a:endParaRPr lang="en-US"/>
        </a:p>
      </dgm:t>
    </dgm:pt>
    <dgm:pt modelId="{C2BEA719-4B0F-44C4-8F44-F0525B29191A}" type="sibTrans" cxnId="{153ADA2F-69E9-4F58-9E78-65369447BCDB}">
      <dgm:prSet/>
      <dgm:spPr/>
      <dgm:t>
        <a:bodyPr/>
        <a:lstStyle/>
        <a:p>
          <a:endParaRPr lang="en-US"/>
        </a:p>
      </dgm:t>
    </dgm:pt>
    <dgm:pt modelId="{9C82E4B6-2D6F-49D8-82E1-7E2CBACB3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Further my understanding of web technologies and frameworks.</a:t>
          </a:r>
        </a:p>
      </dgm:t>
    </dgm:pt>
    <dgm:pt modelId="{98C88164-9819-4159-9713-8BE4B59BBB97}" type="parTrans" cxnId="{95935CAE-42CC-454F-BDAC-A962A4473D6E}">
      <dgm:prSet/>
      <dgm:spPr/>
      <dgm:t>
        <a:bodyPr/>
        <a:lstStyle/>
        <a:p>
          <a:endParaRPr lang="en-US"/>
        </a:p>
      </dgm:t>
    </dgm:pt>
    <dgm:pt modelId="{61CE16E1-3077-434D-B229-F14FAEE59804}" type="sibTrans" cxnId="{95935CAE-42CC-454F-BDAC-A962A4473D6E}">
      <dgm:prSet/>
      <dgm:spPr/>
      <dgm:t>
        <a:bodyPr/>
        <a:lstStyle/>
        <a:p>
          <a:endParaRPr lang="en-US"/>
        </a:p>
      </dgm:t>
    </dgm:pt>
    <dgm:pt modelId="{087E551A-D109-4E95-85C7-84567D39B03E}" type="pres">
      <dgm:prSet presAssocID="{A1F2B404-55B7-47B8-A1EC-C6EE9B355C11}" presName="root" presStyleCnt="0">
        <dgm:presLayoutVars>
          <dgm:dir/>
          <dgm:resizeHandles val="exact"/>
        </dgm:presLayoutVars>
      </dgm:prSet>
      <dgm:spPr/>
    </dgm:pt>
    <dgm:pt modelId="{665E666A-0C3B-43C7-8379-B74D7ED6D62F}" type="pres">
      <dgm:prSet presAssocID="{0C4B3C0E-F3C1-49ED-9D93-A99E1E168D37}" presName="compNode" presStyleCnt="0"/>
      <dgm:spPr/>
    </dgm:pt>
    <dgm:pt modelId="{436896B2-73FB-4CFE-9A77-DDF4F73D2123}" type="pres">
      <dgm:prSet presAssocID="{0C4B3C0E-F3C1-49ED-9D93-A99E1E168D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D92C044D-9CB8-4753-A3F1-EEE16A35E4B0}" type="pres">
      <dgm:prSet presAssocID="{0C4B3C0E-F3C1-49ED-9D93-A99E1E168D37}" presName="spaceRect" presStyleCnt="0"/>
      <dgm:spPr/>
    </dgm:pt>
    <dgm:pt modelId="{472BA21D-0655-4620-B505-B6CDDBE63957}" type="pres">
      <dgm:prSet presAssocID="{0C4B3C0E-F3C1-49ED-9D93-A99E1E168D37}" presName="textRect" presStyleLbl="revTx" presStyleIdx="0" presStyleCnt="3">
        <dgm:presLayoutVars>
          <dgm:chMax val="1"/>
          <dgm:chPref val="1"/>
        </dgm:presLayoutVars>
      </dgm:prSet>
      <dgm:spPr/>
    </dgm:pt>
    <dgm:pt modelId="{43D4174F-7B12-4309-8DA6-993EFB62106D}" type="pres">
      <dgm:prSet presAssocID="{A8E156B0-03D9-49F4-979E-FF747E6662EE}" presName="sibTrans" presStyleCnt="0"/>
      <dgm:spPr/>
    </dgm:pt>
    <dgm:pt modelId="{D585BFB4-5C28-46E2-9D7E-8D2FFECC8615}" type="pres">
      <dgm:prSet presAssocID="{C4F87E9F-B1B0-4517-8DB7-F6F27738FDE7}" presName="compNode" presStyleCnt="0"/>
      <dgm:spPr/>
    </dgm:pt>
    <dgm:pt modelId="{828A0390-54EC-425F-997E-409E2FF843CE}" type="pres">
      <dgm:prSet presAssocID="{C4F87E9F-B1B0-4517-8DB7-F6F27738FD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F9B95E3F-0B80-4002-935B-ADD8142006FF}" type="pres">
      <dgm:prSet presAssocID="{C4F87E9F-B1B0-4517-8DB7-F6F27738FDE7}" presName="spaceRect" presStyleCnt="0"/>
      <dgm:spPr/>
    </dgm:pt>
    <dgm:pt modelId="{A4BD8A7B-9A4A-46F8-A162-852FC048AF1B}" type="pres">
      <dgm:prSet presAssocID="{C4F87E9F-B1B0-4517-8DB7-F6F27738FDE7}" presName="textRect" presStyleLbl="revTx" presStyleIdx="1" presStyleCnt="3">
        <dgm:presLayoutVars>
          <dgm:chMax val="1"/>
          <dgm:chPref val="1"/>
        </dgm:presLayoutVars>
      </dgm:prSet>
      <dgm:spPr/>
    </dgm:pt>
    <dgm:pt modelId="{819DE5DA-B1B5-4999-AD2B-E1C4E03BAC90}" type="pres">
      <dgm:prSet presAssocID="{C2BEA719-4B0F-44C4-8F44-F0525B29191A}" presName="sibTrans" presStyleCnt="0"/>
      <dgm:spPr/>
    </dgm:pt>
    <dgm:pt modelId="{5ED1F1E1-88CE-4F25-A12D-0CEE9AD4FB09}" type="pres">
      <dgm:prSet presAssocID="{9C82E4B6-2D6F-49D8-82E1-7E2CBACB3D92}" presName="compNode" presStyleCnt="0"/>
      <dgm:spPr/>
    </dgm:pt>
    <dgm:pt modelId="{77D4DD76-18DD-48AD-B546-B6ABC4E19B57}" type="pres">
      <dgm:prSet presAssocID="{9C82E4B6-2D6F-49D8-82E1-7E2CBACB3D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B07B47A-BAE1-4D42-9580-80039BF095A9}" type="pres">
      <dgm:prSet presAssocID="{9C82E4B6-2D6F-49D8-82E1-7E2CBACB3D92}" presName="spaceRect" presStyleCnt="0"/>
      <dgm:spPr/>
    </dgm:pt>
    <dgm:pt modelId="{69BEB2EE-DC2B-4700-A1BD-8804C459C52C}" type="pres">
      <dgm:prSet presAssocID="{9C82E4B6-2D6F-49D8-82E1-7E2CBACB3D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324415-1612-4D40-8536-329064C07403}" type="presOf" srcId="{C4F87E9F-B1B0-4517-8DB7-F6F27738FDE7}" destId="{A4BD8A7B-9A4A-46F8-A162-852FC048AF1B}" srcOrd="0" destOrd="0" presId="urn:microsoft.com/office/officeart/2018/2/layout/IconLabelList"/>
    <dgm:cxn modelId="{153ADA2F-69E9-4F58-9E78-65369447BCDB}" srcId="{A1F2B404-55B7-47B8-A1EC-C6EE9B355C11}" destId="{C4F87E9F-B1B0-4517-8DB7-F6F27738FDE7}" srcOrd="1" destOrd="0" parTransId="{13CE43D2-95E0-4283-9808-E9BC4008F732}" sibTransId="{C2BEA719-4B0F-44C4-8F44-F0525B29191A}"/>
    <dgm:cxn modelId="{36FC1C50-DAEF-4E6C-B46E-A3D8098D1193}" srcId="{A1F2B404-55B7-47B8-A1EC-C6EE9B355C11}" destId="{0C4B3C0E-F3C1-49ED-9D93-A99E1E168D37}" srcOrd="0" destOrd="0" parTransId="{05C486D1-C306-4F2C-895F-13C79AE2CB35}" sibTransId="{A8E156B0-03D9-49F4-979E-FF747E6662EE}"/>
    <dgm:cxn modelId="{5F27A675-5C87-4CBB-9DF5-0B324A9930AE}" type="presOf" srcId="{A1F2B404-55B7-47B8-A1EC-C6EE9B355C11}" destId="{087E551A-D109-4E95-85C7-84567D39B03E}" srcOrd="0" destOrd="0" presId="urn:microsoft.com/office/officeart/2018/2/layout/IconLabelList"/>
    <dgm:cxn modelId="{B876D68E-9FD8-4799-9124-1F33F321A06B}" type="presOf" srcId="{9C82E4B6-2D6F-49D8-82E1-7E2CBACB3D92}" destId="{69BEB2EE-DC2B-4700-A1BD-8804C459C52C}" srcOrd="0" destOrd="0" presId="urn:microsoft.com/office/officeart/2018/2/layout/IconLabelList"/>
    <dgm:cxn modelId="{95935CAE-42CC-454F-BDAC-A962A4473D6E}" srcId="{A1F2B404-55B7-47B8-A1EC-C6EE9B355C11}" destId="{9C82E4B6-2D6F-49D8-82E1-7E2CBACB3D92}" srcOrd="2" destOrd="0" parTransId="{98C88164-9819-4159-9713-8BE4B59BBB97}" sibTransId="{61CE16E1-3077-434D-B229-F14FAEE59804}"/>
    <dgm:cxn modelId="{C7747CBC-6814-446F-8555-391659CC4862}" type="presOf" srcId="{0C4B3C0E-F3C1-49ED-9D93-A99E1E168D37}" destId="{472BA21D-0655-4620-B505-B6CDDBE63957}" srcOrd="0" destOrd="0" presId="urn:microsoft.com/office/officeart/2018/2/layout/IconLabelList"/>
    <dgm:cxn modelId="{5A7C82D3-3137-401B-BC40-A57C8B8AD7FA}" type="presParOf" srcId="{087E551A-D109-4E95-85C7-84567D39B03E}" destId="{665E666A-0C3B-43C7-8379-B74D7ED6D62F}" srcOrd="0" destOrd="0" presId="urn:microsoft.com/office/officeart/2018/2/layout/IconLabelList"/>
    <dgm:cxn modelId="{79AD882C-705A-47BF-B5B0-D0CCEC13909E}" type="presParOf" srcId="{665E666A-0C3B-43C7-8379-B74D7ED6D62F}" destId="{436896B2-73FB-4CFE-9A77-DDF4F73D2123}" srcOrd="0" destOrd="0" presId="urn:microsoft.com/office/officeart/2018/2/layout/IconLabelList"/>
    <dgm:cxn modelId="{B5C38C32-EAFA-4A98-817F-389C27891A5F}" type="presParOf" srcId="{665E666A-0C3B-43C7-8379-B74D7ED6D62F}" destId="{D92C044D-9CB8-4753-A3F1-EEE16A35E4B0}" srcOrd="1" destOrd="0" presId="urn:microsoft.com/office/officeart/2018/2/layout/IconLabelList"/>
    <dgm:cxn modelId="{77E76BA3-E522-401E-8462-3B8116F6C7BE}" type="presParOf" srcId="{665E666A-0C3B-43C7-8379-B74D7ED6D62F}" destId="{472BA21D-0655-4620-B505-B6CDDBE63957}" srcOrd="2" destOrd="0" presId="urn:microsoft.com/office/officeart/2018/2/layout/IconLabelList"/>
    <dgm:cxn modelId="{9D70250D-AC7A-4A6E-A7A5-609539716AEA}" type="presParOf" srcId="{087E551A-D109-4E95-85C7-84567D39B03E}" destId="{43D4174F-7B12-4309-8DA6-993EFB62106D}" srcOrd="1" destOrd="0" presId="urn:microsoft.com/office/officeart/2018/2/layout/IconLabelList"/>
    <dgm:cxn modelId="{560C3963-83AF-4210-ACF8-09A44C1B42B4}" type="presParOf" srcId="{087E551A-D109-4E95-85C7-84567D39B03E}" destId="{D585BFB4-5C28-46E2-9D7E-8D2FFECC8615}" srcOrd="2" destOrd="0" presId="urn:microsoft.com/office/officeart/2018/2/layout/IconLabelList"/>
    <dgm:cxn modelId="{259D847A-FC75-473E-8509-B44F0EF66A46}" type="presParOf" srcId="{D585BFB4-5C28-46E2-9D7E-8D2FFECC8615}" destId="{828A0390-54EC-425F-997E-409E2FF843CE}" srcOrd="0" destOrd="0" presId="urn:microsoft.com/office/officeart/2018/2/layout/IconLabelList"/>
    <dgm:cxn modelId="{C73B6532-1D3F-4A6C-81BE-497DB47AF6D3}" type="presParOf" srcId="{D585BFB4-5C28-46E2-9D7E-8D2FFECC8615}" destId="{F9B95E3F-0B80-4002-935B-ADD8142006FF}" srcOrd="1" destOrd="0" presId="urn:microsoft.com/office/officeart/2018/2/layout/IconLabelList"/>
    <dgm:cxn modelId="{4D414DE2-6C4D-48B2-82DD-699D8BF387CF}" type="presParOf" srcId="{D585BFB4-5C28-46E2-9D7E-8D2FFECC8615}" destId="{A4BD8A7B-9A4A-46F8-A162-852FC048AF1B}" srcOrd="2" destOrd="0" presId="urn:microsoft.com/office/officeart/2018/2/layout/IconLabelList"/>
    <dgm:cxn modelId="{AF6D4694-3E56-4C7A-B94E-D257A506C8EA}" type="presParOf" srcId="{087E551A-D109-4E95-85C7-84567D39B03E}" destId="{819DE5DA-B1B5-4999-AD2B-E1C4E03BAC90}" srcOrd="3" destOrd="0" presId="urn:microsoft.com/office/officeart/2018/2/layout/IconLabelList"/>
    <dgm:cxn modelId="{E78AD6AC-9987-43F8-8444-D1E7DB7185BB}" type="presParOf" srcId="{087E551A-D109-4E95-85C7-84567D39B03E}" destId="{5ED1F1E1-88CE-4F25-A12D-0CEE9AD4FB09}" srcOrd="4" destOrd="0" presId="urn:microsoft.com/office/officeart/2018/2/layout/IconLabelList"/>
    <dgm:cxn modelId="{727DA52A-C30A-4122-9523-E990491505B6}" type="presParOf" srcId="{5ED1F1E1-88CE-4F25-A12D-0CEE9AD4FB09}" destId="{77D4DD76-18DD-48AD-B546-B6ABC4E19B57}" srcOrd="0" destOrd="0" presId="urn:microsoft.com/office/officeart/2018/2/layout/IconLabelList"/>
    <dgm:cxn modelId="{D9DCBF0C-43F0-4B55-A55D-F076ACD25399}" type="presParOf" srcId="{5ED1F1E1-88CE-4F25-A12D-0CEE9AD4FB09}" destId="{5B07B47A-BAE1-4D42-9580-80039BF095A9}" srcOrd="1" destOrd="0" presId="urn:microsoft.com/office/officeart/2018/2/layout/IconLabelList"/>
    <dgm:cxn modelId="{AB23A844-5EB1-4D3E-A89E-0DB3B85E8660}" type="presParOf" srcId="{5ED1F1E1-88CE-4F25-A12D-0CEE9AD4FB09}" destId="{69BEB2EE-DC2B-4700-A1BD-8804C459C5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2977A-FA17-49AC-9351-4154976859DC}">
      <dsp:nvSpPr>
        <dsp:cNvPr id="0" name=""/>
        <dsp:cNvSpPr/>
      </dsp:nvSpPr>
      <dsp:spPr>
        <a:xfrm>
          <a:off x="0" y="4879319"/>
          <a:ext cx="1662813" cy="4574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259" tIns="113792" rIns="11825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Evaluate</a:t>
          </a:r>
        </a:p>
      </dsp:txBody>
      <dsp:txXfrm>
        <a:off x="0" y="4879319"/>
        <a:ext cx="1662813" cy="457496"/>
      </dsp:txXfrm>
    </dsp:sp>
    <dsp:sp modelId="{0CB319EC-73FD-49F9-806A-8E9C376460AA}">
      <dsp:nvSpPr>
        <dsp:cNvPr id="0" name=""/>
        <dsp:cNvSpPr/>
      </dsp:nvSpPr>
      <dsp:spPr>
        <a:xfrm>
          <a:off x="1662813" y="4879319"/>
          <a:ext cx="4988439" cy="4574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9" tIns="139700" rIns="10118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Evaluate the project, including the report and the developed program.</a:t>
          </a:r>
        </a:p>
      </dsp:txBody>
      <dsp:txXfrm>
        <a:off x="1662813" y="4879319"/>
        <a:ext cx="4988439" cy="457496"/>
      </dsp:txXfrm>
    </dsp:sp>
    <dsp:sp modelId="{69186954-A355-4976-BF20-1BB488C98214}">
      <dsp:nvSpPr>
        <dsp:cNvPr id="0" name=""/>
        <dsp:cNvSpPr/>
      </dsp:nvSpPr>
      <dsp:spPr>
        <a:xfrm rot="10800000">
          <a:off x="0" y="4182552"/>
          <a:ext cx="1662813" cy="7036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259" tIns="113792" rIns="11825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</a:t>
          </a:r>
        </a:p>
      </dsp:txBody>
      <dsp:txXfrm rot="-10800000">
        <a:off x="0" y="4182552"/>
        <a:ext cx="1662813" cy="457359"/>
      </dsp:txXfrm>
    </dsp:sp>
    <dsp:sp modelId="{87B55B03-7467-45E3-99B0-1526E6CB21A9}">
      <dsp:nvSpPr>
        <dsp:cNvPr id="0" name=""/>
        <dsp:cNvSpPr/>
      </dsp:nvSpPr>
      <dsp:spPr>
        <a:xfrm>
          <a:off x="1662813" y="4182552"/>
          <a:ext cx="4988439" cy="4573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9" tIns="139700" rIns="10118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REST API to allow communication between the headset and webserver.</a:t>
          </a:r>
        </a:p>
      </dsp:txBody>
      <dsp:txXfrm>
        <a:off x="1662813" y="4182552"/>
        <a:ext cx="4988439" cy="457359"/>
      </dsp:txXfrm>
    </dsp:sp>
    <dsp:sp modelId="{DF5312D2-11BF-4774-A6B9-07D29B75A0E9}">
      <dsp:nvSpPr>
        <dsp:cNvPr id="0" name=""/>
        <dsp:cNvSpPr/>
      </dsp:nvSpPr>
      <dsp:spPr>
        <a:xfrm rot="10800000">
          <a:off x="0" y="3485784"/>
          <a:ext cx="1662813" cy="7036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259" tIns="113792" rIns="11825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</a:t>
          </a:r>
        </a:p>
      </dsp:txBody>
      <dsp:txXfrm rot="-10800000">
        <a:off x="0" y="3485784"/>
        <a:ext cx="1662813" cy="457359"/>
      </dsp:txXfrm>
    </dsp:sp>
    <dsp:sp modelId="{B46FF571-4818-4830-8525-2F753B64ABC4}">
      <dsp:nvSpPr>
        <dsp:cNvPr id="0" name=""/>
        <dsp:cNvSpPr/>
      </dsp:nvSpPr>
      <dsp:spPr>
        <a:xfrm>
          <a:off x="1662813" y="3485784"/>
          <a:ext cx="4988439" cy="4573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9" tIns="139700" rIns="10118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website to display score data in leader boards for both puzzles.</a:t>
          </a:r>
        </a:p>
      </dsp:txBody>
      <dsp:txXfrm>
        <a:off x="1662813" y="3485784"/>
        <a:ext cx="4988439" cy="457359"/>
      </dsp:txXfrm>
    </dsp:sp>
    <dsp:sp modelId="{5701641D-6DC3-42AE-B1DF-857DB2DB5B52}">
      <dsp:nvSpPr>
        <dsp:cNvPr id="0" name=""/>
        <dsp:cNvSpPr/>
      </dsp:nvSpPr>
      <dsp:spPr>
        <a:xfrm rot="10800000">
          <a:off x="0" y="2789017"/>
          <a:ext cx="1662813" cy="7036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259" tIns="113792" rIns="11825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</a:t>
          </a:r>
        </a:p>
      </dsp:txBody>
      <dsp:txXfrm rot="-10800000">
        <a:off x="0" y="2789017"/>
        <a:ext cx="1662813" cy="457359"/>
      </dsp:txXfrm>
    </dsp:sp>
    <dsp:sp modelId="{2A0377E5-095B-43CB-B021-D24A988B2280}">
      <dsp:nvSpPr>
        <dsp:cNvPr id="0" name=""/>
        <dsp:cNvSpPr/>
      </dsp:nvSpPr>
      <dsp:spPr>
        <a:xfrm>
          <a:off x="1662813" y="2789017"/>
          <a:ext cx="4988439" cy="4573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9" tIns="139700" rIns="10118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a fully working VR Puzzle Game for the Quest 2.</a:t>
          </a:r>
        </a:p>
      </dsp:txBody>
      <dsp:txXfrm>
        <a:off x="1662813" y="2789017"/>
        <a:ext cx="4988439" cy="457359"/>
      </dsp:txXfrm>
    </dsp:sp>
    <dsp:sp modelId="{FB878096-9094-4637-95E0-8FC1BFC68B57}">
      <dsp:nvSpPr>
        <dsp:cNvPr id="0" name=""/>
        <dsp:cNvSpPr/>
      </dsp:nvSpPr>
      <dsp:spPr>
        <a:xfrm rot="10800000">
          <a:off x="0" y="2092250"/>
          <a:ext cx="1662813" cy="7036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259" tIns="113792" rIns="11825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</a:t>
          </a:r>
        </a:p>
      </dsp:txBody>
      <dsp:txXfrm rot="-10800000">
        <a:off x="0" y="2092250"/>
        <a:ext cx="1662813" cy="457359"/>
      </dsp:txXfrm>
    </dsp:sp>
    <dsp:sp modelId="{68F9D4F9-4B85-410E-90F9-EE2FD80B63C1}">
      <dsp:nvSpPr>
        <dsp:cNvPr id="0" name=""/>
        <dsp:cNvSpPr/>
      </dsp:nvSpPr>
      <dsp:spPr>
        <a:xfrm>
          <a:off x="1662813" y="2092250"/>
          <a:ext cx="4988439" cy="45735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9" tIns="139700" rIns="10118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an appropriate methodology to use when developing the game.</a:t>
          </a:r>
        </a:p>
      </dsp:txBody>
      <dsp:txXfrm>
        <a:off x="1662813" y="2092250"/>
        <a:ext cx="4988439" cy="457359"/>
      </dsp:txXfrm>
    </dsp:sp>
    <dsp:sp modelId="{91B70BF2-6A46-428B-84D2-9AE35B26941B}">
      <dsp:nvSpPr>
        <dsp:cNvPr id="0" name=""/>
        <dsp:cNvSpPr/>
      </dsp:nvSpPr>
      <dsp:spPr>
        <a:xfrm rot="10800000">
          <a:off x="0" y="1395482"/>
          <a:ext cx="1662813" cy="7036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259" tIns="113792" rIns="11825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</a:t>
          </a:r>
        </a:p>
      </dsp:txBody>
      <dsp:txXfrm rot="-10800000">
        <a:off x="0" y="1395482"/>
        <a:ext cx="1662813" cy="457359"/>
      </dsp:txXfrm>
    </dsp:sp>
    <dsp:sp modelId="{5A4B8EB9-C76A-456F-9DB5-4F1FD89201B3}">
      <dsp:nvSpPr>
        <dsp:cNvPr id="0" name=""/>
        <dsp:cNvSpPr/>
      </dsp:nvSpPr>
      <dsp:spPr>
        <a:xfrm>
          <a:off x="1662813" y="1395482"/>
          <a:ext cx="4988439" cy="4573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9" tIns="139700" rIns="10118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appropriate requirements for the game.</a:t>
          </a:r>
        </a:p>
      </dsp:txBody>
      <dsp:txXfrm>
        <a:off x="1662813" y="1395482"/>
        <a:ext cx="4988439" cy="457359"/>
      </dsp:txXfrm>
    </dsp:sp>
    <dsp:sp modelId="{1B00406E-3587-4C45-85A6-D85ACF99FB65}">
      <dsp:nvSpPr>
        <dsp:cNvPr id="0" name=""/>
        <dsp:cNvSpPr/>
      </dsp:nvSpPr>
      <dsp:spPr>
        <a:xfrm rot="10800000">
          <a:off x="0" y="698715"/>
          <a:ext cx="1662813" cy="7036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259" tIns="113792" rIns="11825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Research</a:t>
          </a:r>
        </a:p>
      </dsp:txBody>
      <dsp:txXfrm rot="-10800000">
        <a:off x="0" y="698715"/>
        <a:ext cx="1662813" cy="457359"/>
      </dsp:txXfrm>
    </dsp:sp>
    <dsp:sp modelId="{9153E590-A121-4722-9800-842F0D32B820}">
      <dsp:nvSpPr>
        <dsp:cNvPr id="0" name=""/>
        <dsp:cNvSpPr/>
      </dsp:nvSpPr>
      <dsp:spPr>
        <a:xfrm>
          <a:off x="1662813" y="698715"/>
          <a:ext cx="4988439" cy="4573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9" tIns="139700" rIns="10118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Research game engines and web frameworks.</a:t>
          </a:r>
        </a:p>
      </dsp:txBody>
      <dsp:txXfrm>
        <a:off x="1662813" y="698715"/>
        <a:ext cx="4988439" cy="457359"/>
      </dsp:txXfrm>
    </dsp:sp>
    <dsp:sp modelId="{2AF5237B-16A5-4B70-AB2C-74E303E25A75}">
      <dsp:nvSpPr>
        <dsp:cNvPr id="0" name=""/>
        <dsp:cNvSpPr/>
      </dsp:nvSpPr>
      <dsp:spPr>
        <a:xfrm rot="10800000">
          <a:off x="0" y="1947"/>
          <a:ext cx="1662813" cy="7036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259" tIns="113792" rIns="11825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Research</a:t>
          </a:r>
        </a:p>
      </dsp:txBody>
      <dsp:txXfrm rot="-10800000">
        <a:off x="0" y="1947"/>
        <a:ext cx="1662813" cy="457359"/>
      </dsp:txXfrm>
    </dsp:sp>
    <dsp:sp modelId="{B41008C9-5C47-49FA-BFF4-63805CDE49DB}">
      <dsp:nvSpPr>
        <dsp:cNvPr id="0" name=""/>
        <dsp:cNvSpPr/>
      </dsp:nvSpPr>
      <dsp:spPr>
        <a:xfrm>
          <a:off x="1662813" y="1947"/>
          <a:ext cx="4988439" cy="4573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89" tIns="139700" rIns="10118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Research VR, its concepts, applications, and associated technologies.</a:t>
          </a:r>
        </a:p>
      </dsp:txBody>
      <dsp:txXfrm>
        <a:off x="1662813" y="1947"/>
        <a:ext cx="4988439" cy="457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896B2-73FB-4CFE-9A77-DDF4F73D2123}">
      <dsp:nvSpPr>
        <dsp:cNvPr id="0" name=""/>
        <dsp:cNvSpPr/>
      </dsp:nvSpPr>
      <dsp:spPr>
        <a:xfrm>
          <a:off x="1212569" y="30565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BA21D-0655-4620-B505-B6CDDBE63957}">
      <dsp:nvSpPr>
        <dsp:cNvPr id="0" name=""/>
        <dsp:cNvSpPr/>
      </dsp:nvSpPr>
      <dsp:spPr>
        <a:xfrm>
          <a:off x="417971" y="196256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experiment with and further my understanding of VR, a rising technology.</a:t>
          </a:r>
        </a:p>
      </dsp:txBody>
      <dsp:txXfrm>
        <a:off x="417971" y="1962561"/>
        <a:ext cx="2889450" cy="720000"/>
      </dsp:txXfrm>
    </dsp:sp>
    <dsp:sp modelId="{828A0390-54EC-425F-997E-409E2FF843CE}">
      <dsp:nvSpPr>
        <dsp:cNvPr id="0" name=""/>
        <dsp:cNvSpPr/>
      </dsp:nvSpPr>
      <dsp:spPr>
        <a:xfrm>
          <a:off x="4607673" y="30565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D8A7B-9A4A-46F8-A162-852FC048AF1B}">
      <dsp:nvSpPr>
        <dsp:cNvPr id="0" name=""/>
        <dsp:cNvSpPr/>
      </dsp:nvSpPr>
      <dsp:spPr>
        <a:xfrm>
          <a:off x="3813075" y="196256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further my understanding and abilities to produce game with a game engine, in this case, unity.</a:t>
          </a:r>
        </a:p>
      </dsp:txBody>
      <dsp:txXfrm>
        <a:off x="3813075" y="1962561"/>
        <a:ext cx="2889450" cy="720000"/>
      </dsp:txXfrm>
    </dsp:sp>
    <dsp:sp modelId="{77D4DD76-18DD-48AD-B546-B6ABC4E19B57}">
      <dsp:nvSpPr>
        <dsp:cNvPr id="0" name=""/>
        <dsp:cNvSpPr/>
      </dsp:nvSpPr>
      <dsp:spPr>
        <a:xfrm>
          <a:off x="8002777" y="30565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EB2EE-DC2B-4700-A1BD-8804C459C52C}">
      <dsp:nvSpPr>
        <dsp:cNvPr id="0" name=""/>
        <dsp:cNvSpPr/>
      </dsp:nvSpPr>
      <dsp:spPr>
        <a:xfrm>
          <a:off x="7208178" y="196256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Further my understanding of web technologies and frameworks.</a:t>
          </a:r>
        </a:p>
      </dsp:txBody>
      <dsp:txXfrm>
        <a:off x="7208178" y="1962561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728F2-14C4-4A80-84B5-1D539226AE5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14CA9-C40A-43A0-B337-FBAA3FE49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8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14CA9-C40A-43A0-B337-FBAA3FE4994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7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8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2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" descr="A network of lines and dots background">
            <a:extLst>
              <a:ext uri="{FF2B5EF4-FFF2-40B4-BE49-F238E27FC236}">
                <a16:creationId xmlns:a16="http://schemas.microsoft.com/office/drawing/2014/main" id="{72FABB77-E02D-4632-86C0-98D841856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0" b="24897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E4B232-EAE9-9D91-BD54-F21EB84320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1" r="2" b="10157"/>
          <a:stretch/>
        </p:blipFill>
        <p:spPr bwMode="auto">
          <a:xfrm>
            <a:off x="4636168" y="3474720"/>
            <a:ext cx="7555832" cy="3383280"/>
          </a:xfrm>
          <a:prstGeom prst="rect">
            <a:avLst/>
          </a:prstGeom>
          <a:noFill/>
        </p:spPr>
      </p:pic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A52BD-C4B2-2460-17A9-0B9FF2C2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1122363"/>
            <a:ext cx="3992700" cy="3364434"/>
          </a:xfrm>
        </p:spPr>
        <p:txBody>
          <a:bodyPr>
            <a:normAutofit/>
          </a:bodyPr>
          <a:lstStyle/>
          <a:p>
            <a:r>
              <a:rPr lang="en-US"/>
              <a:t>Puzzle Game VR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4F4BF-75D5-22E0-F6EF-E7FD7555F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114801" cy="1343972"/>
          </a:xfrm>
        </p:spPr>
        <p:txBody>
          <a:bodyPr>
            <a:normAutofit/>
          </a:bodyPr>
          <a:lstStyle/>
          <a:p>
            <a:r>
              <a:rPr lang="en-US" dirty="0"/>
              <a:t>By Benjamin Ell-Jones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9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A04F75-79E1-42E2-94A3-5B432E01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49827-FFF0-1F67-583C-2F6E5051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Recap of Aims and Objectives</a:t>
            </a:r>
            <a:endParaRPr lang="en-GB" sz="2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D03EAF-7C11-FFB6-8624-CDC4C0D6A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90838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48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291BCAC-F493-4AB6-B4DD-EE0596936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CD621248-F367-4791-81F4-42E5DE2D4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F4E98C2C-18A4-FB9B-A035-6DDEA115FC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r="3642" b="3"/>
          <a:stretch/>
        </p:blipFill>
        <p:spPr bwMode="auto">
          <a:xfrm>
            <a:off x="137160" y="160867"/>
            <a:ext cx="5878406" cy="318576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picture containing brick, painted&#10;&#10;Description automatically generated">
            <a:extLst>
              <a:ext uri="{FF2B5EF4-FFF2-40B4-BE49-F238E27FC236}">
                <a16:creationId xmlns:a16="http://schemas.microsoft.com/office/drawing/2014/main" id="{758964A0-2609-793C-2A6D-311DB40F2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6" r="2" b="22617"/>
          <a:stretch/>
        </p:blipFill>
        <p:spPr bwMode="auto">
          <a:xfrm>
            <a:off x="160867" y="3490624"/>
            <a:ext cx="5854700" cy="3206510"/>
          </a:xfrm>
          <a:prstGeom prst="rect">
            <a:avLst/>
          </a:prstGeom>
          <a:noFill/>
        </p:spPr>
      </p:pic>
      <p:pic>
        <p:nvPicPr>
          <p:cNvPr id="7" name="Picture 6" descr="A chess board in front of a fireplace&#10;&#10;Description automatically generated with medium confidence">
            <a:extLst>
              <a:ext uri="{FF2B5EF4-FFF2-40B4-BE49-F238E27FC236}">
                <a16:creationId xmlns:a16="http://schemas.microsoft.com/office/drawing/2014/main" id="{1503D077-2CD4-FAFF-74CA-C806D0F02A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" r="9341" b="3"/>
          <a:stretch/>
        </p:blipFill>
        <p:spPr bwMode="auto">
          <a:xfrm>
            <a:off x="6176434" y="160867"/>
            <a:ext cx="5854699" cy="6560608"/>
          </a:xfrm>
          <a:prstGeom prst="rect">
            <a:avLst/>
          </a:prstGeom>
          <a:noFill/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68DD075C-962D-412E-A72C-43CE3406F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1919319"/>
            <a:ext cx="9618287" cy="3506002"/>
          </a:xfrm>
          <a:custGeom>
            <a:avLst/>
            <a:gdLst>
              <a:gd name="connsiteX0" fmla="*/ 9010601 w 9618287"/>
              <a:gd name="connsiteY0" fmla="*/ 0 h 2914188"/>
              <a:gd name="connsiteX1" fmla="*/ 8490105 w 9618287"/>
              <a:gd name="connsiteY1" fmla="*/ 46498 h 2914188"/>
              <a:gd name="connsiteX2" fmla="*/ 7660973 w 9618287"/>
              <a:gd name="connsiteY2" fmla="*/ 97425 h 2914188"/>
              <a:gd name="connsiteX3" fmla="*/ 7221559 w 9618287"/>
              <a:gd name="connsiteY3" fmla="*/ 130638 h 2914188"/>
              <a:gd name="connsiteX4" fmla="*/ 6240725 w 9618287"/>
              <a:gd name="connsiteY4" fmla="*/ 141709 h 2914188"/>
              <a:gd name="connsiteX5" fmla="*/ 5406362 w 9618287"/>
              <a:gd name="connsiteY5" fmla="*/ 137281 h 2914188"/>
              <a:gd name="connsiteX6" fmla="*/ 4252902 w 9618287"/>
              <a:gd name="connsiteY6" fmla="*/ 139495 h 2914188"/>
              <a:gd name="connsiteX7" fmla="*/ 3214523 w 9618287"/>
              <a:gd name="connsiteY7" fmla="*/ 201493 h 2914188"/>
              <a:gd name="connsiteX8" fmla="*/ 1948593 w 9618287"/>
              <a:gd name="connsiteY8" fmla="*/ 197064 h 2914188"/>
              <a:gd name="connsiteX9" fmla="*/ 1203157 w 9618287"/>
              <a:gd name="connsiteY9" fmla="*/ 312203 h 2914188"/>
              <a:gd name="connsiteX10" fmla="*/ 1412402 w 9618287"/>
              <a:gd name="connsiteY10" fmla="*/ 352059 h 2914188"/>
              <a:gd name="connsiteX11" fmla="*/ 1781196 w 9618287"/>
              <a:gd name="connsiteY11" fmla="*/ 438414 h 2914188"/>
              <a:gd name="connsiteX12" fmla="*/ 1820429 w 9618287"/>
              <a:gd name="connsiteY12" fmla="*/ 493769 h 2914188"/>
              <a:gd name="connsiteX13" fmla="*/ 1765503 w 9618287"/>
              <a:gd name="connsiteY13" fmla="*/ 520339 h 2914188"/>
              <a:gd name="connsiteX14" fmla="*/ 1605954 w 9618287"/>
              <a:gd name="connsiteY14" fmla="*/ 571266 h 2914188"/>
              <a:gd name="connsiteX15" fmla="*/ 2194455 w 9618287"/>
              <a:gd name="connsiteY15" fmla="*/ 646549 h 2914188"/>
              <a:gd name="connsiteX16" fmla="*/ 1985211 w 9618287"/>
              <a:gd name="connsiteY16" fmla="*/ 693048 h 2914188"/>
              <a:gd name="connsiteX17" fmla="*/ 1768118 w 9618287"/>
              <a:gd name="connsiteY17" fmla="*/ 726261 h 2914188"/>
              <a:gd name="connsiteX18" fmla="*/ 1532718 w 9618287"/>
              <a:gd name="connsiteY18" fmla="*/ 750617 h 2914188"/>
              <a:gd name="connsiteX19" fmla="*/ 1318242 w 9618287"/>
              <a:gd name="connsiteY19" fmla="*/ 799330 h 2914188"/>
              <a:gd name="connsiteX20" fmla="*/ 1877972 w 9618287"/>
              <a:gd name="connsiteY20" fmla="*/ 819258 h 2914188"/>
              <a:gd name="connsiteX21" fmla="*/ 1587645 w 9618287"/>
              <a:gd name="connsiteY21" fmla="*/ 863542 h 2914188"/>
              <a:gd name="connsiteX22" fmla="*/ 1349629 w 9618287"/>
              <a:gd name="connsiteY22" fmla="*/ 921112 h 2914188"/>
              <a:gd name="connsiteX23" fmla="*/ 1182233 w 9618287"/>
              <a:gd name="connsiteY23" fmla="*/ 947682 h 2914188"/>
              <a:gd name="connsiteX24" fmla="*/ 1004375 w 9618287"/>
              <a:gd name="connsiteY24" fmla="*/ 954325 h 2914188"/>
              <a:gd name="connsiteX25" fmla="*/ 962526 w 9618287"/>
              <a:gd name="connsiteY25" fmla="*/ 996394 h 2914188"/>
              <a:gd name="connsiteX26" fmla="*/ 1017453 w 9618287"/>
              <a:gd name="connsiteY26" fmla="*/ 1040679 h 2914188"/>
              <a:gd name="connsiteX27" fmla="*/ 1101150 w 9618287"/>
              <a:gd name="connsiteY27" fmla="*/ 1045107 h 2914188"/>
              <a:gd name="connsiteX28" fmla="*/ 1600722 w 9618287"/>
              <a:gd name="connsiteY28" fmla="*/ 1056179 h 2914188"/>
              <a:gd name="connsiteX29" fmla="*/ 0 w 9618287"/>
              <a:gd name="connsiteY29" fmla="*/ 1153603 h 2914188"/>
              <a:gd name="connsiteX30" fmla="*/ 217092 w 9618287"/>
              <a:gd name="connsiteY30" fmla="*/ 1213388 h 2914188"/>
              <a:gd name="connsiteX31" fmla="*/ 290327 w 9618287"/>
              <a:gd name="connsiteY31" fmla="*/ 1377240 h 2914188"/>
              <a:gd name="connsiteX32" fmla="*/ 557114 w 9618287"/>
              <a:gd name="connsiteY32" fmla="*/ 1470236 h 2914188"/>
              <a:gd name="connsiteX33" fmla="*/ 729742 w 9618287"/>
              <a:gd name="connsiteY33" fmla="*/ 1503450 h 2914188"/>
              <a:gd name="connsiteX34" fmla="*/ 1124690 w 9618287"/>
              <a:gd name="connsiteY34" fmla="*/ 1552163 h 2914188"/>
              <a:gd name="connsiteX35" fmla="*/ 1182233 w 9618287"/>
              <a:gd name="connsiteY35" fmla="*/ 1631874 h 2914188"/>
              <a:gd name="connsiteX36" fmla="*/ 1231929 w 9618287"/>
              <a:gd name="connsiteY36" fmla="*/ 1720442 h 2914188"/>
              <a:gd name="connsiteX37" fmla="*/ 1336551 w 9618287"/>
              <a:gd name="connsiteY37" fmla="*/ 1778012 h 2914188"/>
              <a:gd name="connsiteX38" fmla="*/ 523113 w 9618287"/>
              <a:gd name="connsiteY38" fmla="*/ 1769155 h 2914188"/>
              <a:gd name="connsiteX39" fmla="*/ 1441173 w 9618287"/>
              <a:gd name="connsiteY39" fmla="*/ 1955149 h 2914188"/>
              <a:gd name="connsiteX40" fmla="*/ 1360091 w 9618287"/>
              <a:gd name="connsiteY40" fmla="*/ 2028218 h 2914188"/>
              <a:gd name="connsiteX41" fmla="*/ 1862278 w 9618287"/>
              <a:gd name="connsiteY41" fmla="*/ 2127858 h 2914188"/>
              <a:gd name="connsiteX42" fmla="*/ 1592876 w 9618287"/>
              <a:gd name="connsiteY42" fmla="*/ 2138928 h 2914188"/>
              <a:gd name="connsiteX43" fmla="*/ 3159597 w 9618287"/>
              <a:gd name="connsiteY43" fmla="*/ 2555200 h 2914188"/>
              <a:gd name="connsiteX44" fmla="*/ 5395900 w 9618287"/>
              <a:gd name="connsiteY44" fmla="*/ 2856333 h 2914188"/>
              <a:gd name="connsiteX45" fmla="*/ 6269496 w 9618287"/>
              <a:gd name="connsiteY45" fmla="*/ 2913902 h 2914188"/>
              <a:gd name="connsiteX46" fmla="*/ 7263407 w 9618287"/>
              <a:gd name="connsiteY46" fmla="*/ 2896189 h 2914188"/>
              <a:gd name="connsiteX47" fmla="*/ 8730736 w 9618287"/>
              <a:gd name="connsiteY47" fmla="*/ 2685838 h 2914188"/>
              <a:gd name="connsiteX48" fmla="*/ 9463093 w 9618287"/>
              <a:gd name="connsiteY48" fmla="*/ 2340421 h 2914188"/>
              <a:gd name="connsiteX49" fmla="*/ 9611812 w 9618287"/>
              <a:gd name="connsiteY49" fmla="*/ 2218951 h 2914188"/>
              <a:gd name="connsiteX50" fmla="*/ 9618287 w 9618287"/>
              <a:gd name="connsiteY50" fmla="*/ 2212999 h 2914188"/>
              <a:gd name="connsiteX51" fmla="*/ 9618287 w 9618287"/>
              <a:gd name="connsiteY51" fmla="*/ 601232 h 2914188"/>
              <a:gd name="connsiteX52" fmla="*/ 9604333 w 9618287"/>
              <a:gd name="connsiteY52" fmla="*/ 600051 h 2914188"/>
              <a:gd name="connsiteX53" fmla="*/ 9314006 w 9618287"/>
              <a:gd name="connsiteY53" fmla="*/ 491554 h 2914188"/>
              <a:gd name="connsiteX54" fmla="*/ 8932135 w 9618287"/>
              <a:gd name="connsiteY54" fmla="*/ 314418 h 2914188"/>
              <a:gd name="connsiteX55" fmla="*/ 8824896 w 9618287"/>
              <a:gd name="connsiteY55" fmla="*/ 290061 h 2914188"/>
              <a:gd name="connsiteX56" fmla="*/ 9010601 w 9618287"/>
              <a:gd name="connsiteY56" fmla="*/ 0 h 291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9618287" h="2914188">
                <a:moveTo>
                  <a:pt x="9010601" y="0"/>
                </a:moveTo>
                <a:cubicBezTo>
                  <a:pt x="8832744" y="53140"/>
                  <a:pt x="8662733" y="53140"/>
                  <a:pt x="8490105" y="46498"/>
                </a:cubicBezTo>
                <a:cubicBezTo>
                  <a:pt x="8212855" y="35427"/>
                  <a:pt x="7935607" y="70855"/>
                  <a:pt x="7660973" y="97425"/>
                </a:cubicBezTo>
                <a:cubicBezTo>
                  <a:pt x="7514501" y="110710"/>
                  <a:pt x="7368031" y="128424"/>
                  <a:pt x="7221559" y="130638"/>
                </a:cubicBezTo>
                <a:cubicBezTo>
                  <a:pt x="6894615" y="137281"/>
                  <a:pt x="6565054" y="121781"/>
                  <a:pt x="6240725" y="141709"/>
                </a:cubicBezTo>
                <a:cubicBezTo>
                  <a:pt x="5963475" y="159423"/>
                  <a:pt x="5683611" y="139495"/>
                  <a:pt x="5406362" y="137281"/>
                </a:cubicBezTo>
                <a:cubicBezTo>
                  <a:pt x="5021875" y="135067"/>
                  <a:pt x="4634773" y="119567"/>
                  <a:pt x="4252902" y="139495"/>
                </a:cubicBezTo>
                <a:cubicBezTo>
                  <a:pt x="3905030" y="154995"/>
                  <a:pt x="3557160" y="159423"/>
                  <a:pt x="3214523" y="201493"/>
                </a:cubicBezTo>
                <a:cubicBezTo>
                  <a:pt x="2790802" y="223635"/>
                  <a:pt x="2369698" y="210350"/>
                  <a:pt x="1948593" y="197064"/>
                </a:cubicBezTo>
                <a:cubicBezTo>
                  <a:pt x="1689652" y="188207"/>
                  <a:pt x="1433327" y="159423"/>
                  <a:pt x="1203157" y="312203"/>
                </a:cubicBezTo>
                <a:cubicBezTo>
                  <a:pt x="1265931" y="347631"/>
                  <a:pt x="1341782" y="340988"/>
                  <a:pt x="1412402" y="352059"/>
                </a:cubicBezTo>
                <a:cubicBezTo>
                  <a:pt x="1537949" y="374201"/>
                  <a:pt x="1663496" y="396343"/>
                  <a:pt x="1781196" y="438414"/>
                </a:cubicBezTo>
                <a:cubicBezTo>
                  <a:pt x="1807351" y="447270"/>
                  <a:pt x="1830891" y="464984"/>
                  <a:pt x="1820429" y="493769"/>
                </a:cubicBezTo>
                <a:cubicBezTo>
                  <a:pt x="1812583" y="515911"/>
                  <a:pt x="1786427" y="515911"/>
                  <a:pt x="1765503" y="520339"/>
                </a:cubicBezTo>
                <a:cubicBezTo>
                  <a:pt x="1718423" y="533624"/>
                  <a:pt x="1660880" y="524768"/>
                  <a:pt x="1605954" y="571266"/>
                </a:cubicBezTo>
                <a:cubicBezTo>
                  <a:pt x="1815198" y="595623"/>
                  <a:pt x="2016597" y="549124"/>
                  <a:pt x="2194455" y="646549"/>
                </a:cubicBezTo>
                <a:cubicBezTo>
                  <a:pt x="2129066" y="695262"/>
                  <a:pt x="2055831" y="684191"/>
                  <a:pt x="1985211" y="693048"/>
                </a:cubicBezTo>
                <a:cubicBezTo>
                  <a:pt x="1911975" y="701905"/>
                  <a:pt x="1841354" y="717404"/>
                  <a:pt x="1768118" y="726261"/>
                </a:cubicBezTo>
                <a:cubicBezTo>
                  <a:pt x="1689652" y="737332"/>
                  <a:pt x="1611184" y="739546"/>
                  <a:pt x="1532718" y="750617"/>
                </a:cubicBezTo>
                <a:cubicBezTo>
                  <a:pt x="1467329" y="759474"/>
                  <a:pt x="1396709" y="743974"/>
                  <a:pt x="1318242" y="799330"/>
                </a:cubicBezTo>
                <a:cubicBezTo>
                  <a:pt x="1511794" y="839186"/>
                  <a:pt x="1687035" y="779402"/>
                  <a:pt x="1877972" y="819258"/>
                </a:cubicBezTo>
                <a:cubicBezTo>
                  <a:pt x="1765503" y="854685"/>
                  <a:pt x="1673958" y="843614"/>
                  <a:pt x="1587645" y="863542"/>
                </a:cubicBezTo>
                <a:cubicBezTo>
                  <a:pt x="1509177" y="883470"/>
                  <a:pt x="1415017" y="861328"/>
                  <a:pt x="1349629" y="921112"/>
                </a:cubicBezTo>
                <a:cubicBezTo>
                  <a:pt x="1299933" y="967610"/>
                  <a:pt x="1247622" y="974252"/>
                  <a:pt x="1182233" y="947682"/>
                </a:cubicBezTo>
                <a:cubicBezTo>
                  <a:pt x="1124690" y="923326"/>
                  <a:pt x="1061917" y="929968"/>
                  <a:pt x="1004375" y="954325"/>
                </a:cubicBezTo>
                <a:cubicBezTo>
                  <a:pt x="983451" y="963182"/>
                  <a:pt x="962526" y="974252"/>
                  <a:pt x="962526" y="996394"/>
                </a:cubicBezTo>
                <a:cubicBezTo>
                  <a:pt x="962526" y="1027394"/>
                  <a:pt x="988681" y="1036251"/>
                  <a:pt x="1017453" y="1040679"/>
                </a:cubicBezTo>
                <a:cubicBezTo>
                  <a:pt x="1043609" y="1045107"/>
                  <a:pt x="1074995" y="1049536"/>
                  <a:pt x="1101150" y="1045107"/>
                </a:cubicBezTo>
                <a:cubicBezTo>
                  <a:pt x="1268546" y="1020751"/>
                  <a:pt x="1433327" y="1060607"/>
                  <a:pt x="1600722" y="1056179"/>
                </a:cubicBezTo>
                <a:cubicBezTo>
                  <a:pt x="1074995" y="1151390"/>
                  <a:pt x="544037" y="1120391"/>
                  <a:pt x="0" y="1153603"/>
                </a:cubicBezTo>
                <a:cubicBezTo>
                  <a:pt x="70620" y="1220030"/>
                  <a:pt x="162165" y="1164675"/>
                  <a:pt x="217092" y="1213388"/>
                </a:cubicBezTo>
                <a:cubicBezTo>
                  <a:pt x="164780" y="1315242"/>
                  <a:pt x="185705" y="1370597"/>
                  <a:pt x="290327" y="1377240"/>
                </a:cubicBezTo>
                <a:cubicBezTo>
                  <a:pt x="392334" y="1383882"/>
                  <a:pt x="502188" y="1348455"/>
                  <a:pt x="557114" y="1470236"/>
                </a:cubicBezTo>
                <a:cubicBezTo>
                  <a:pt x="572807" y="1507878"/>
                  <a:pt x="669584" y="1496807"/>
                  <a:pt x="729742" y="1503450"/>
                </a:cubicBezTo>
                <a:cubicBezTo>
                  <a:pt x="860519" y="1518949"/>
                  <a:pt x="999144" y="1503450"/>
                  <a:pt x="1124690" y="1552163"/>
                </a:cubicBezTo>
                <a:cubicBezTo>
                  <a:pt x="1174386" y="1569876"/>
                  <a:pt x="1208389" y="1583162"/>
                  <a:pt x="1182233" y="1631874"/>
                </a:cubicBezTo>
                <a:cubicBezTo>
                  <a:pt x="1156078" y="1682801"/>
                  <a:pt x="1190080" y="1700514"/>
                  <a:pt x="1231929" y="1720442"/>
                </a:cubicBezTo>
                <a:cubicBezTo>
                  <a:pt x="1263316" y="1735942"/>
                  <a:pt x="1310395" y="1731513"/>
                  <a:pt x="1336551" y="1778012"/>
                </a:cubicBezTo>
                <a:cubicBezTo>
                  <a:pt x="1061917" y="1771369"/>
                  <a:pt x="795130" y="1733728"/>
                  <a:pt x="523113" y="1769155"/>
                </a:cubicBezTo>
                <a:cubicBezTo>
                  <a:pt x="821286" y="1857724"/>
                  <a:pt x="1148231" y="1853295"/>
                  <a:pt x="1441173" y="1955149"/>
                </a:cubicBezTo>
                <a:cubicBezTo>
                  <a:pt x="1430711" y="1990577"/>
                  <a:pt x="1362706" y="1975076"/>
                  <a:pt x="1360091" y="2028218"/>
                </a:cubicBezTo>
                <a:cubicBezTo>
                  <a:pt x="1514409" y="2083574"/>
                  <a:pt x="1700114" y="2045931"/>
                  <a:pt x="1862278" y="2127858"/>
                </a:cubicBezTo>
                <a:cubicBezTo>
                  <a:pt x="1768118" y="2165499"/>
                  <a:pt x="1681805" y="2103501"/>
                  <a:pt x="1592876" y="2138928"/>
                </a:cubicBezTo>
                <a:cubicBezTo>
                  <a:pt x="1621647" y="2192070"/>
                  <a:pt x="2924196" y="2519773"/>
                  <a:pt x="3159597" y="2555200"/>
                </a:cubicBezTo>
                <a:cubicBezTo>
                  <a:pt x="3638243" y="2628269"/>
                  <a:pt x="5016643" y="2814263"/>
                  <a:pt x="5395900" y="2856333"/>
                </a:cubicBezTo>
                <a:cubicBezTo>
                  <a:pt x="5688842" y="2887332"/>
                  <a:pt x="5979169" y="2911688"/>
                  <a:pt x="6269496" y="2913902"/>
                </a:cubicBezTo>
                <a:cubicBezTo>
                  <a:pt x="6601672" y="2916116"/>
                  <a:pt x="6931232" y="2905046"/>
                  <a:pt x="7263407" y="2896189"/>
                </a:cubicBezTo>
                <a:cubicBezTo>
                  <a:pt x="7760365" y="2882904"/>
                  <a:pt x="8249474" y="2829762"/>
                  <a:pt x="8730736" y="2685838"/>
                </a:cubicBezTo>
                <a:cubicBezTo>
                  <a:pt x="8984446" y="2610556"/>
                  <a:pt x="9235540" y="2515344"/>
                  <a:pt x="9463093" y="2340421"/>
                </a:cubicBezTo>
                <a:cubicBezTo>
                  <a:pt x="9513442" y="2302226"/>
                  <a:pt x="9562975" y="2261540"/>
                  <a:pt x="9611812" y="2218951"/>
                </a:cubicBezTo>
                <a:lnTo>
                  <a:pt x="9618287" y="2212999"/>
                </a:lnTo>
                <a:lnTo>
                  <a:pt x="9618287" y="601232"/>
                </a:lnTo>
                <a:lnTo>
                  <a:pt x="9604333" y="600051"/>
                </a:lnTo>
                <a:cubicBezTo>
                  <a:pt x="9504942" y="595623"/>
                  <a:pt x="9405551" y="564623"/>
                  <a:pt x="9314006" y="491554"/>
                </a:cubicBezTo>
                <a:cubicBezTo>
                  <a:pt x="9193691" y="394129"/>
                  <a:pt x="9065528" y="336560"/>
                  <a:pt x="8932135" y="314418"/>
                </a:cubicBezTo>
                <a:cubicBezTo>
                  <a:pt x="8898132" y="309989"/>
                  <a:pt x="8864130" y="298919"/>
                  <a:pt x="8824896" y="290061"/>
                </a:cubicBezTo>
                <a:cubicBezTo>
                  <a:pt x="8882439" y="185994"/>
                  <a:pt x="8987062" y="168279"/>
                  <a:pt x="9010601" y="0"/>
                </a:cubicBez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AC2C3-75CA-284E-E157-827B0D49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84" y="2432384"/>
            <a:ext cx="5917915" cy="904126"/>
          </a:xfrm>
        </p:spPr>
        <p:txBody>
          <a:bodyPr anchor="b">
            <a:normAutofit/>
          </a:bodyPr>
          <a:lstStyle/>
          <a:p>
            <a:r>
              <a:rPr lang="en-US" sz="3600"/>
              <a:t>What I Accomplish?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86CB-87E9-3388-CA1C-0A3E715A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83" y="3490622"/>
            <a:ext cx="5514993" cy="15444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All Aims and objectives set out at the start of the project were achieved !!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  Including but not limited to: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Created a fully playable VR puzzle game with 2 puzzles</a:t>
            </a:r>
          </a:p>
          <a:p>
            <a:pPr lvl="1">
              <a:lnSpc>
                <a:spcPct val="90000"/>
              </a:lnSpc>
            </a:pPr>
            <a:r>
              <a:rPr lang="en-US" sz="1000" dirty="0"/>
              <a:t>Puzzles including 8 Queens and 2048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000" dirty="0"/>
              <a:t>Created a website to display score data for both puzzles in a leader board format.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040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3A31-8C6D-42D6-68C2-A5748B65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Produced This Project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00273A3-136D-23CE-94B8-30F6C77FA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525334"/>
              </p:ext>
            </p:extLst>
          </p:nvPr>
        </p:nvGraphicFramePr>
        <p:xfrm>
          <a:off x="838200" y="2011680"/>
          <a:ext cx="10515600" cy="298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527EA2-2F18-28F4-1E7F-4C77CFB2DEF5}"/>
              </a:ext>
            </a:extLst>
          </p:cNvPr>
          <p:cNvSpPr txBox="1"/>
          <p:nvPr/>
        </p:nvSpPr>
        <p:spPr>
          <a:xfrm>
            <a:off x="879231" y="1565031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Chose to do this project to:</a:t>
            </a:r>
          </a:p>
        </p:txBody>
      </p:sp>
    </p:spTree>
    <p:extLst>
      <p:ext uri="{BB962C8B-B14F-4D97-AF65-F5344CB8AC3E}">
        <p14:creationId xmlns:p14="http://schemas.microsoft.com/office/powerpoint/2010/main" val="363867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97C577-4604-48C8-B2C7-EC0ED90CD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47314DBC-506E-423D-BC6D-14F1A9630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Freeform: Shape 21">
            <a:extLst>
              <a:ext uri="{FF2B5EF4-FFF2-40B4-BE49-F238E27FC236}">
                <a16:creationId xmlns:a16="http://schemas.microsoft.com/office/drawing/2014/main" id="{D41D6BA9-F18C-452F-A8E3-FF7428928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8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8 w 12192000"/>
              <a:gd name="connsiteY7" fmla="*/ 6078873 h 6858000"/>
              <a:gd name="connsiteX8" fmla="*/ 5373489 w 12192000"/>
              <a:gd name="connsiteY8" fmla="*/ 6402408 h 6858000"/>
              <a:gd name="connsiteX9" fmla="*/ 5100000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2 w 12192000"/>
              <a:gd name="connsiteY14" fmla="*/ 0 h 6858000"/>
              <a:gd name="connsiteX15" fmla="*/ 5885422 w 12192000"/>
              <a:gd name="connsiteY15" fmla="*/ 20207 h 6858000"/>
              <a:gd name="connsiteX16" fmla="*/ 5925301 w 12192000"/>
              <a:gd name="connsiteY16" fmla="*/ 48911 h 6858000"/>
              <a:gd name="connsiteX17" fmla="*/ 5940040 w 12192000"/>
              <a:gd name="connsiteY17" fmla="*/ 101212 h 6858000"/>
              <a:gd name="connsiteX18" fmla="*/ 5969943 w 12192000"/>
              <a:gd name="connsiteY18" fmla="*/ 311282 h 6858000"/>
              <a:gd name="connsiteX19" fmla="*/ 5961239 w 12192000"/>
              <a:gd name="connsiteY19" fmla="*/ 357643 h 6858000"/>
              <a:gd name="connsiteX20" fmla="*/ 5917196 w 12192000"/>
              <a:gd name="connsiteY20" fmla="*/ 420369 h 6858000"/>
              <a:gd name="connsiteX21" fmla="*/ 5882754 w 12192000"/>
              <a:gd name="connsiteY21" fmla="*/ 556832 h 6858000"/>
              <a:gd name="connsiteX22" fmla="*/ 5814491 w 12192000"/>
              <a:gd name="connsiteY22" fmla="*/ 757416 h 6858000"/>
              <a:gd name="connsiteX23" fmla="*/ 5780067 w 12192000"/>
              <a:gd name="connsiteY23" fmla="*/ 817804 h 6858000"/>
              <a:gd name="connsiteX24" fmla="*/ 5808233 w 12192000"/>
              <a:gd name="connsiteY24" fmla="*/ 850533 h 6858000"/>
              <a:gd name="connsiteX25" fmla="*/ 5906475 w 12192000"/>
              <a:gd name="connsiteY25" fmla="*/ 1076571 h 6858000"/>
              <a:gd name="connsiteX26" fmla="*/ 5778624 w 12192000"/>
              <a:gd name="connsiteY26" fmla="*/ 1369280 h 6858000"/>
              <a:gd name="connsiteX27" fmla="*/ 5710842 w 12192000"/>
              <a:gd name="connsiteY27" fmla="*/ 1462628 h 6858000"/>
              <a:gd name="connsiteX28" fmla="*/ 5846775 w 12192000"/>
              <a:gd name="connsiteY28" fmla="*/ 1455933 h 6858000"/>
              <a:gd name="connsiteX29" fmla="*/ 5897331 w 12192000"/>
              <a:gd name="connsiteY29" fmla="*/ 1553073 h 6858000"/>
              <a:gd name="connsiteX30" fmla="*/ 5919736 w 12192000"/>
              <a:gd name="connsiteY30" fmla="*/ 1602736 h 6858000"/>
              <a:gd name="connsiteX31" fmla="*/ 6057875 w 12192000"/>
              <a:gd name="connsiteY31" fmla="*/ 1910648 h 6858000"/>
              <a:gd name="connsiteX32" fmla="*/ 6039720 w 12192000"/>
              <a:gd name="connsiteY32" fmla="*/ 2010547 h 6858000"/>
              <a:gd name="connsiteX33" fmla="*/ 5841714 w 12192000"/>
              <a:gd name="connsiteY33" fmla="*/ 2520599 h 6858000"/>
              <a:gd name="connsiteX34" fmla="*/ 6071736 w 12192000"/>
              <a:gd name="connsiteY34" fmla="*/ 2593468 h 6858000"/>
              <a:gd name="connsiteX35" fmla="*/ 6092051 w 12192000"/>
              <a:gd name="connsiteY35" fmla="*/ 2806646 h 6858000"/>
              <a:gd name="connsiteX36" fmla="*/ 6215123 w 12192000"/>
              <a:gd name="connsiteY36" fmla="*/ 3021197 h 6858000"/>
              <a:gd name="connsiteX37" fmla="*/ 6338101 w 12192000"/>
              <a:gd name="connsiteY37" fmla="*/ 3178087 h 6858000"/>
              <a:gd name="connsiteX38" fmla="*/ 6343928 w 12192000"/>
              <a:gd name="connsiteY38" fmla="*/ 3194685 h 6858000"/>
              <a:gd name="connsiteX39" fmla="*/ 6343851 w 12192000"/>
              <a:gd name="connsiteY39" fmla="*/ 3201174 h 6858000"/>
              <a:gd name="connsiteX40" fmla="*/ 6366376 w 12192000"/>
              <a:gd name="connsiteY40" fmla="*/ 3271251 h 6858000"/>
              <a:gd name="connsiteX41" fmla="*/ 6369431 w 12192000"/>
              <a:gd name="connsiteY41" fmla="*/ 3276240 h 6858000"/>
              <a:gd name="connsiteX42" fmla="*/ 6392406 w 12192000"/>
              <a:gd name="connsiteY42" fmla="*/ 3360437 h 6858000"/>
              <a:gd name="connsiteX43" fmla="*/ 6397994 w 12192000"/>
              <a:gd name="connsiteY43" fmla="*/ 3390203 h 6858000"/>
              <a:gd name="connsiteX44" fmla="*/ 6394653 w 12192000"/>
              <a:gd name="connsiteY44" fmla="*/ 3402205 h 6858000"/>
              <a:gd name="connsiteX45" fmla="*/ 6366663 w 12192000"/>
              <a:gd name="connsiteY45" fmla="*/ 3442044 h 6858000"/>
              <a:gd name="connsiteX46" fmla="*/ 6320916 w 12192000"/>
              <a:gd name="connsiteY46" fmla="*/ 3701547 h 6858000"/>
              <a:gd name="connsiteX47" fmla="*/ 6364619 w 12192000"/>
              <a:gd name="connsiteY47" fmla="*/ 3743844 h 6858000"/>
              <a:gd name="connsiteX48" fmla="*/ 6370410 w 12192000"/>
              <a:gd name="connsiteY48" fmla="*/ 3754454 h 6858000"/>
              <a:gd name="connsiteX49" fmla="*/ 6373774 w 12192000"/>
              <a:gd name="connsiteY49" fmla="*/ 3768237 h 6858000"/>
              <a:gd name="connsiteX50" fmla="*/ 6375299 w 12192000"/>
              <a:gd name="connsiteY50" fmla="*/ 3796540 h 6858000"/>
              <a:gd name="connsiteX51" fmla="*/ 6253488 w 12192000"/>
              <a:gd name="connsiteY51" fmla="*/ 3856948 h 6858000"/>
              <a:gd name="connsiteX52" fmla="*/ 6385417 w 12192000"/>
              <a:gd name="connsiteY52" fmla="*/ 4014409 h 6858000"/>
              <a:gd name="connsiteX53" fmla="*/ 6374796 w 12192000"/>
              <a:gd name="connsiteY53" fmla="*/ 4038554 h 6858000"/>
              <a:gd name="connsiteX54" fmla="*/ 6351016 w 12192000"/>
              <a:gd name="connsiteY54" fmla="*/ 4150489 h 6858000"/>
              <a:gd name="connsiteX55" fmla="*/ 6340822 w 12192000"/>
              <a:gd name="connsiteY55" fmla="*/ 4212706 h 6858000"/>
              <a:gd name="connsiteX56" fmla="*/ 9179961 w 12192000"/>
              <a:gd name="connsiteY56" fmla="*/ 4212706 h 6858000"/>
              <a:gd name="connsiteX57" fmla="*/ 9179961 w 12192000"/>
              <a:gd name="connsiteY57" fmla="*/ 0 h 6858000"/>
              <a:gd name="connsiteX58" fmla="*/ 9307670 w 12192000"/>
              <a:gd name="connsiteY58" fmla="*/ 0 h 6858000"/>
              <a:gd name="connsiteX59" fmla="*/ 9307670 w 12192000"/>
              <a:gd name="connsiteY59" fmla="*/ 4211675 h 6858000"/>
              <a:gd name="connsiteX60" fmla="*/ 12191998 w 12192000"/>
              <a:gd name="connsiteY60" fmla="*/ 4211675 h 6858000"/>
              <a:gd name="connsiteX61" fmla="*/ 12191998 w 12192000"/>
              <a:gd name="connsiteY61" fmla="*/ 0 h 6858000"/>
              <a:gd name="connsiteX62" fmla="*/ 12192000 w 12192000"/>
              <a:gd name="connsiteY62" fmla="*/ 0 h 6858000"/>
              <a:gd name="connsiteX63" fmla="*/ 12192000 w 12192000"/>
              <a:gd name="connsiteY63" fmla="*/ 4323902 h 6858000"/>
              <a:gd name="connsiteX64" fmla="*/ 9307674 w 12192000"/>
              <a:gd name="connsiteY64" fmla="*/ 4323902 h 6858000"/>
              <a:gd name="connsiteX65" fmla="*/ 9307674 w 12192000"/>
              <a:gd name="connsiteY65" fmla="*/ 6858000 h 6858000"/>
              <a:gd name="connsiteX66" fmla="*/ 0 w 12192000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80" y="5125824"/>
                  <a:pt x="5727388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8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100000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2" y="0"/>
                </a:lnTo>
                <a:lnTo>
                  <a:pt x="5885422" y="20207"/>
                </a:lnTo>
                <a:cubicBezTo>
                  <a:pt x="5896482" y="32882"/>
                  <a:pt x="5909485" y="42864"/>
                  <a:pt x="5925301" y="48911"/>
                </a:cubicBezTo>
                <a:cubicBezTo>
                  <a:pt x="5940500" y="54526"/>
                  <a:pt x="5945510" y="75042"/>
                  <a:pt x="5940040" y="101212"/>
                </a:cubicBezTo>
                <a:cubicBezTo>
                  <a:pt x="5921951" y="187894"/>
                  <a:pt x="5936668" y="254951"/>
                  <a:pt x="5969943" y="311282"/>
                </a:cubicBezTo>
                <a:cubicBezTo>
                  <a:pt x="5981710" y="330926"/>
                  <a:pt x="5977293" y="344422"/>
                  <a:pt x="5961239" y="357643"/>
                </a:cubicBezTo>
                <a:cubicBezTo>
                  <a:pt x="5942804" y="372223"/>
                  <a:pt x="5928461" y="393565"/>
                  <a:pt x="5917196" y="420369"/>
                </a:cubicBezTo>
                <a:cubicBezTo>
                  <a:pt x="5898703" y="463685"/>
                  <a:pt x="5889994" y="510050"/>
                  <a:pt x="5882754" y="556832"/>
                </a:cubicBezTo>
                <a:cubicBezTo>
                  <a:pt x="5871512" y="630206"/>
                  <a:pt x="5858246" y="700969"/>
                  <a:pt x="5814491" y="757416"/>
                </a:cubicBezTo>
                <a:cubicBezTo>
                  <a:pt x="5801466" y="774559"/>
                  <a:pt x="5791020" y="796511"/>
                  <a:pt x="5780067" y="817804"/>
                </a:cubicBezTo>
                <a:cubicBezTo>
                  <a:pt x="5783559" y="836359"/>
                  <a:pt x="5792198" y="849005"/>
                  <a:pt x="5808233" y="850533"/>
                </a:cubicBezTo>
                <a:cubicBezTo>
                  <a:pt x="5910297" y="860624"/>
                  <a:pt x="5905773" y="962632"/>
                  <a:pt x="5906475" y="1076571"/>
                </a:cubicBezTo>
                <a:cubicBezTo>
                  <a:pt x="5907546" y="1217584"/>
                  <a:pt x="5849975" y="1296799"/>
                  <a:pt x="5778624" y="1369280"/>
                </a:cubicBezTo>
                <a:cubicBezTo>
                  <a:pt x="5754208" y="1393852"/>
                  <a:pt x="5718606" y="1401742"/>
                  <a:pt x="5710842" y="1462628"/>
                </a:cubicBezTo>
                <a:cubicBezTo>
                  <a:pt x="5753464" y="1508141"/>
                  <a:pt x="5802054" y="1451295"/>
                  <a:pt x="5846775" y="1455933"/>
                </a:cubicBezTo>
                <a:cubicBezTo>
                  <a:pt x="5883729" y="1460129"/>
                  <a:pt x="5943611" y="1438568"/>
                  <a:pt x="5897331" y="1553073"/>
                </a:cubicBezTo>
                <a:cubicBezTo>
                  <a:pt x="5883857" y="1586627"/>
                  <a:pt x="5901368" y="1604100"/>
                  <a:pt x="5919736" y="1602736"/>
                </a:cubicBezTo>
                <a:cubicBezTo>
                  <a:pt x="6068527" y="1589022"/>
                  <a:pt x="6006838" y="1813624"/>
                  <a:pt x="6057875" y="1910648"/>
                </a:cubicBezTo>
                <a:cubicBezTo>
                  <a:pt x="6072264" y="1936644"/>
                  <a:pt x="6059980" y="1992417"/>
                  <a:pt x="6039720" y="2010547"/>
                </a:cubicBezTo>
                <a:cubicBezTo>
                  <a:pt x="5911144" y="2127229"/>
                  <a:pt x="5899693" y="2331836"/>
                  <a:pt x="5841714" y="2520599"/>
                </a:cubicBezTo>
                <a:cubicBezTo>
                  <a:pt x="5912637" y="2572423"/>
                  <a:pt x="5995799" y="2566926"/>
                  <a:pt x="6071736" y="2593468"/>
                </a:cubicBezTo>
                <a:cubicBezTo>
                  <a:pt x="6150608" y="2620843"/>
                  <a:pt x="6151704" y="2655507"/>
                  <a:pt x="6092051" y="2806646"/>
                </a:cubicBezTo>
                <a:cubicBezTo>
                  <a:pt x="6259332" y="2795420"/>
                  <a:pt x="6259332" y="2795420"/>
                  <a:pt x="6215123" y="3021197"/>
                </a:cubicBezTo>
                <a:cubicBezTo>
                  <a:pt x="6259036" y="3016573"/>
                  <a:pt x="6302432" y="3085300"/>
                  <a:pt x="6338101" y="3178087"/>
                </a:cubicBezTo>
                <a:lnTo>
                  <a:pt x="6343928" y="3194685"/>
                </a:lnTo>
                <a:lnTo>
                  <a:pt x="6343851" y="3201174"/>
                </a:lnTo>
                <a:cubicBezTo>
                  <a:pt x="6346867" y="3232770"/>
                  <a:pt x="6355996" y="3253323"/>
                  <a:pt x="6366376" y="3271251"/>
                </a:cubicBezTo>
                <a:lnTo>
                  <a:pt x="6369431" y="3276240"/>
                </a:lnTo>
                <a:lnTo>
                  <a:pt x="6392406" y="3360437"/>
                </a:lnTo>
                <a:lnTo>
                  <a:pt x="6397994" y="3390203"/>
                </a:lnTo>
                <a:lnTo>
                  <a:pt x="6394653" y="3402205"/>
                </a:lnTo>
                <a:cubicBezTo>
                  <a:pt x="6388506" y="3414621"/>
                  <a:pt x="6379345" y="3427747"/>
                  <a:pt x="6366663" y="3442044"/>
                </a:cubicBezTo>
                <a:cubicBezTo>
                  <a:pt x="6239482" y="3584662"/>
                  <a:pt x="6224939" y="3605480"/>
                  <a:pt x="6320916" y="3701547"/>
                </a:cubicBezTo>
                <a:lnTo>
                  <a:pt x="6364619" y="3743844"/>
                </a:lnTo>
                <a:lnTo>
                  <a:pt x="6370410" y="3754454"/>
                </a:lnTo>
                <a:lnTo>
                  <a:pt x="6373774" y="3768237"/>
                </a:lnTo>
                <a:cubicBezTo>
                  <a:pt x="6374278" y="3777528"/>
                  <a:pt x="6374208" y="3788146"/>
                  <a:pt x="6375299" y="3796540"/>
                </a:cubicBezTo>
                <a:cubicBezTo>
                  <a:pt x="6339718" y="3831045"/>
                  <a:pt x="6294643" y="3774365"/>
                  <a:pt x="6253488" y="3856948"/>
                </a:cubicBezTo>
                <a:lnTo>
                  <a:pt x="6385417" y="4014409"/>
                </a:lnTo>
                <a:lnTo>
                  <a:pt x="6374796" y="4038554"/>
                </a:lnTo>
                <a:cubicBezTo>
                  <a:pt x="6363580" y="4073249"/>
                  <a:pt x="6356896" y="4111559"/>
                  <a:pt x="6351016" y="4150489"/>
                </a:cubicBezTo>
                <a:lnTo>
                  <a:pt x="6340822" y="4212706"/>
                </a:lnTo>
                <a:lnTo>
                  <a:pt x="9179961" y="4212706"/>
                </a:lnTo>
                <a:lnTo>
                  <a:pt x="9179961" y="0"/>
                </a:lnTo>
                <a:lnTo>
                  <a:pt x="9307670" y="0"/>
                </a:lnTo>
                <a:lnTo>
                  <a:pt x="9307670" y="4211675"/>
                </a:lnTo>
                <a:lnTo>
                  <a:pt x="12191998" y="4211675"/>
                </a:lnTo>
                <a:lnTo>
                  <a:pt x="12191998" y="0"/>
                </a:lnTo>
                <a:lnTo>
                  <a:pt x="12192000" y="0"/>
                </a:lnTo>
                <a:lnTo>
                  <a:pt x="12192000" y="4323902"/>
                </a:lnTo>
                <a:lnTo>
                  <a:pt x="9307674" y="4323902"/>
                </a:lnTo>
                <a:lnTo>
                  <a:pt x="930767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D8A8B-B9E6-F81B-0200-9B543AC2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57"/>
            <a:ext cx="4797354" cy="31352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Project Images: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4D95E-BA61-0310-4EEA-DF734BFB2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448" y="1113157"/>
            <a:ext cx="2475104" cy="2475104"/>
          </a:xfrm>
          <a:prstGeom prst="rect">
            <a:avLst/>
          </a:prstGeom>
          <a:noFill/>
        </p:spPr>
      </p:pic>
      <p:pic>
        <p:nvPicPr>
          <p:cNvPr id="8" name="Picture 7" descr="A picture containing brick, painted&#10;&#10;Description automatically generated">
            <a:extLst>
              <a:ext uri="{FF2B5EF4-FFF2-40B4-BE49-F238E27FC236}">
                <a16:creationId xmlns:a16="http://schemas.microsoft.com/office/drawing/2014/main" id="{A06D906D-3E5C-96B4-C97A-70C7C3496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0558" y="894467"/>
            <a:ext cx="2683995" cy="2683995"/>
          </a:xfrm>
          <a:prstGeom prst="rect">
            <a:avLst/>
          </a:prstGeom>
          <a:noFill/>
        </p:spPr>
      </p:pic>
      <p:pic>
        <p:nvPicPr>
          <p:cNvPr id="11" name="Picture 10" descr="A fireplace in a brick building&#10;&#10;Description automatically generated with low confidence">
            <a:extLst>
              <a:ext uri="{FF2B5EF4-FFF2-40B4-BE49-F238E27FC236}">
                <a16:creationId xmlns:a16="http://schemas.microsoft.com/office/drawing/2014/main" id="{3CF10709-D6A3-3436-D7E1-25C6E086D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1144" y="4876085"/>
            <a:ext cx="2879911" cy="1454354"/>
          </a:xfrm>
          <a:prstGeom prst="rect">
            <a:avLst/>
          </a:prstGeom>
          <a:noFill/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979B238-3578-ACF5-5B0E-2650FE0AA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4101" y="4491585"/>
            <a:ext cx="2156907" cy="21569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06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5994FB-6DEB-48D3-8A9A-056F06A92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hess board in front of a fireplace&#10;&#10;Description automatically generated with medium confidence">
            <a:extLst>
              <a:ext uri="{FF2B5EF4-FFF2-40B4-BE49-F238E27FC236}">
                <a16:creationId xmlns:a16="http://schemas.microsoft.com/office/drawing/2014/main" id="{A3267EF6-19B9-3932-7DAF-55031091B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r="-4" b="9663"/>
          <a:stretch/>
        </p:blipFill>
        <p:spPr bwMode="auto">
          <a:xfrm>
            <a:off x="4267202" y="-1"/>
            <a:ext cx="4636167" cy="3383280"/>
          </a:xfrm>
          <a:custGeom>
            <a:avLst/>
            <a:gdLst/>
            <a:ahLst/>
            <a:cxnLst/>
            <a:rect l="l" t="t" r="r" b="b"/>
            <a:pathLst>
              <a:path w="4636167" h="3383280">
                <a:moveTo>
                  <a:pt x="0" y="0"/>
                </a:moveTo>
                <a:lnTo>
                  <a:pt x="4636167" y="0"/>
                </a:lnTo>
                <a:lnTo>
                  <a:pt x="4636167" y="3383280"/>
                </a:lnTo>
                <a:lnTo>
                  <a:pt x="0" y="3383280"/>
                </a:lnTo>
                <a:close/>
              </a:path>
            </a:pathLst>
          </a:cu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970A96-8543-1803-D8FC-86EDB5347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6" r="2" b="27938"/>
          <a:stretch/>
        </p:blipFill>
        <p:spPr bwMode="auto">
          <a:xfrm>
            <a:off x="4636165" y="3474720"/>
            <a:ext cx="7555832" cy="3383280"/>
          </a:xfrm>
          <a:prstGeom prst="rect">
            <a:avLst/>
          </a:prstGeom>
          <a:noFill/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C6455-7934-D84A-B6F9-76CFD2E6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122363"/>
            <a:ext cx="3992700" cy="33644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 Will Now Demo The Game And Website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5396DDF-EF0F-062B-AC7B-5CA6196179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r="33937" b="1"/>
          <a:stretch/>
        </p:blipFill>
        <p:spPr bwMode="auto">
          <a:xfrm>
            <a:off x="9006544" y="-1"/>
            <a:ext cx="3185459" cy="3383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998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233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Elephant</vt:lpstr>
      <vt:lpstr>BrushVTI</vt:lpstr>
      <vt:lpstr>Puzzle Game VR</vt:lpstr>
      <vt:lpstr>Recap of Aims and Objectives</vt:lpstr>
      <vt:lpstr>What I Accomplish?</vt:lpstr>
      <vt:lpstr>Why I Produced This Project</vt:lpstr>
      <vt:lpstr>Project Images:</vt:lpstr>
      <vt:lpstr>I Will Now Demo The Game And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Game VR</dc:title>
  <dc:creator>Benjamin Ell-jones</dc:creator>
  <cp:lastModifiedBy>Benjamin Ell-jones</cp:lastModifiedBy>
  <cp:revision>5</cp:revision>
  <dcterms:created xsi:type="dcterms:W3CDTF">2022-05-04T17:01:20Z</dcterms:created>
  <dcterms:modified xsi:type="dcterms:W3CDTF">2022-05-09T15:10:50Z</dcterms:modified>
</cp:coreProperties>
</file>