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3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1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23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49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43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4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34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4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74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3/8/21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3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8" r:id="rId2"/>
    <p:sldLayoutId id="2147483757" r:id="rId3"/>
    <p:sldLayoutId id="2147483756" r:id="rId4"/>
    <p:sldLayoutId id="2147483755" r:id="rId5"/>
    <p:sldLayoutId id="2147483754" r:id="rId6"/>
    <p:sldLayoutId id="2147483753" r:id="rId7"/>
    <p:sldLayoutId id="2147483752" r:id="rId8"/>
    <p:sldLayoutId id="2147483751" r:id="rId9"/>
    <p:sldLayoutId id="2147483750" r:id="rId10"/>
    <p:sldLayoutId id="214748374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3" descr="Abstract smoke background">
            <a:extLst>
              <a:ext uri="{FF2B5EF4-FFF2-40B4-BE49-F238E27FC236}">
                <a16:creationId xmlns:a16="http://schemas.microsoft.com/office/drawing/2014/main" id="{38F4DFB9-DB62-437D-849B-C564302E3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6625" r="-1" b="8766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643682-73F5-FF4B-ABA5-EE34056FA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0000"/>
              <a:t>Ben-Elsom.com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1D057F-B7FF-1546-8927-70A7B5E5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pPr algn="ctr"/>
            <a:r>
              <a:rPr lang="en-US" sz="3200"/>
              <a:t>By Ben Elsom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AD67-5B37-8F4A-943E-B161D318F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2B06-79EF-D047-97B3-1DC25107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6449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{F691AF28-8DC2-2A4F-B236-91B2A42A81E9}tf10001070</Template>
  <TotalTime>8</TotalTime>
  <Words>6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Modern Love</vt:lpstr>
      <vt:lpstr>The Hand</vt:lpstr>
      <vt:lpstr>SketchyVTI</vt:lpstr>
      <vt:lpstr>Ben-Elsom.com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Ben-Elsom.com</dc:title>
  <dc:creator>Ben Elsom</dc:creator>
  <cp:lastModifiedBy>Ben Elsom</cp:lastModifiedBy>
  <cp:revision>1</cp:revision>
  <dcterms:created xsi:type="dcterms:W3CDTF">2021-03-08T12:51:18Z</dcterms:created>
  <dcterms:modified xsi:type="dcterms:W3CDTF">2021-03-08T12:59:27Z</dcterms:modified>
</cp:coreProperties>
</file>