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2" r:id="rId1"/>
  </p:sldMasterIdLst>
  <p:sldIdLst>
    <p:sldId id="256" r:id="rId2"/>
    <p:sldId id="257" r:id="rId3"/>
    <p:sldId id="258" r:id="rId4"/>
    <p:sldId id="274" r:id="rId5"/>
    <p:sldId id="275" r:id="rId6"/>
    <p:sldId id="264" r:id="rId7"/>
    <p:sldId id="259" r:id="rId8"/>
    <p:sldId id="265" r:id="rId9"/>
    <p:sldId id="260" r:id="rId10"/>
    <p:sldId id="261" r:id="rId11"/>
    <p:sldId id="268" r:id="rId12"/>
    <p:sldId id="269" r:id="rId13"/>
    <p:sldId id="270" r:id="rId14"/>
    <p:sldId id="271" r:id="rId15"/>
    <p:sldId id="273" r:id="rId16"/>
    <p:sldId id="277" r:id="rId17"/>
    <p:sldId id="276" r:id="rId18"/>
    <p:sldId id="278"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51"/>
    <p:restoredTop sz="94665"/>
  </p:normalViewPr>
  <p:slideViewPr>
    <p:cSldViewPr snapToGrid="0" snapToObjects="1">
      <p:cViewPr varScale="1">
        <p:scale>
          <a:sx n="89" d="100"/>
          <a:sy n="89" d="100"/>
        </p:scale>
        <p:origin x="11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11:22:44.839"/>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11:22:44.839"/>
    </inkml:context>
    <inkml:brush xml:id="br0">
      <inkml:brushProperty name="width" value="0.05" units="cm"/>
      <inkml:brushProperty name="height" value="0.05" units="cm"/>
    </inkml:brush>
  </inkml:definitions>
  <inkml:trace contextRef="#ctx0" brushRef="#br0">1 0 32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11:22:44.839"/>
    </inkml:context>
    <inkml:brush xml:id="br0">
      <inkml:brushProperty name="width" value="0.05" units="cm"/>
      <inkml:brushProperty name="height" value="0.05" units="cm"/>
    </inkml:brush>
  </inkml:definitions>
  <inkml:trace contextRef="#ctx0" brushRef="#br0">1 0 32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11:22:44.839"/>
    </inkml:context>
    <inkml:brush xml:id="br0">
      <inkml:brushProperty name="width" value="0.05" units="cm"/>
      <inkml:brushProperty name="height" value="0.05" units="cm"/>
    </inkml:brush>
  </inkml:definitions>
  <inkml:trace contextRef="#ctx0" brushRef="#br0">1 0 32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11:22:44.839"/>
    </inkml:context>
    <inkml:brush xml:id="br0">
      <inkml:brushProperty name="width" value="0.05" units="cm"/>
      <inkml:brushProperty name="height" value="0.05" units="cm"/>
    </inkml:brush>
  </inkml:definitions>
  <inkml:trace contextRef="#ctx0" brushRef="#br0">1 0 32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4-05T11:22:44.83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April 10, 2021</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65824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April 10, 2021</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0427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April 10, 2021</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35708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April 10, 2021</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84091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April 10, 2021</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37422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April 10, 2021</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28906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April 10, 2021</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4944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April 10, 2021</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11390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April 10, 2021</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061514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April 10, 2021</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1178518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April 10, 2021</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521738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April 10, 2021</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170911282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791" r:id="rId7"/>
    <p:sldLayoutId id="2147483792" r:id="rId8"/>
    <p:sldLayoutId id="2147483793" r:id="rId9"/>
    <p:sldLayoutId id="2147483794" r:id="rId10"/>
    <p:sldLayoutId id="214748380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n.rb"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B6562-D846-5246-85F1-70652606312A}"/>
              </a:ext>
            </a:extLst>
          </p:cNvPr>
          <p:cNvSpPr>
            <a:spLocks noGrp="1"/>
          </p:cNvSpPr>
          <p:nvPr>
            <p:ph type="ctrTitle"/>
          </p:nvPr>
        </p:nvSpPr>
        <p:spPr>
          <a:xfrm>
            <a:off x="1191126" y="979714"/>
            <a:ext cx="5320206" cy="2807540"/>
          </a:xfrm>
        </p:spPr>
        <p:txBody>
          <a:bodyPr>
            <a:normAutofit/>
          </a:bodyPr>
          <a:lstStyle/>
          <a:p>
            <a:r>
              <a:rPr lang="en-US" dirty="0"/>
              <a:t>How to get a girl</a:t>
            </a:r>
          </a:p>
        </p:txBody>
      </p:sp>
      <p:sp>
        <p:nvSpPr>
          <p:cNvPr id="3" name="Subtitle 2">
            <a:extLst>
              <a:ext uri="{FF2B5EF4-FFF2-40B4-BE49-F238E27FC236}">
                <a16:creationId xmlns:a16="http://schemas.microsoft.com/office/drawing/2014/main" id="{B1322C8F-112C-0745-963F-F6009A0F2F0A}"/>
              </a:ext>
            </a:extLst>
          </p:cNvPr>
          <p:cNvSpPr>
            <a:spLocks noGrp="1"/>
          </p:cNvSpPr>
          <p:nvPr>
            <p:ph type="subTitle" idx="1"/>
          </p:nvPr>
        </p:nvSpPr>
        <p:spPr>
          <a:xfrm>
            <a:off x="1311731" y="3811108"/>
            <a:ext cx="5078996" cy="1594839"/>
          </a:xfrm>
        </p:spPr>
        <p:txBody>
          <a:bodyPr>
            <a:normAutofit/>
          </a:bodyPr>
          <a:lstStyle/>
          <a:p>
            <a:r>
              <a:rPr lang="en-US" dirty="0"/>
              <a:t>By a guy who’s only ever had one girlfriend </a:t>
            </a:r>
          </a:p>
          <a:p>
            <a:endParaRPr lang="en-US" dirty="0"/>
          </a:p>
          <a:p>
            <a:r>
              <a:rPr lang="en-US" dirty="0"/>
              <a:t>An application to practice dating</a:t>
            </a:r>
          </a:p>
        </p:txBody>
      </p:sp>
      <p:pic>
        <p:nvPicPr>
          <p:cNvPr id="4" name="Picture 3" descr="Tangled multi-coloured wire">
            <a:extLst>
              <a:ext uri="{FF2B5EF4-FFF2-40B4-BE49-F238E27FC236}">
                <a16:creationId xmlns:a16="http://schemas.microsoft.com/office/drawing/2014/main" id="{4EC8072A-ACEC-4FB1-84A3-F2A0854FAD50}"/>
              </a:ext>
            </a:extLst>
          </p:cNvPr>
          <p:cNvPicPr>
            <a:picLocks noChangeAspect="1"/>
          </p:cNvPicPr>
          <p:nvPr/>
        </p:nvPicPr>
        <p:blipFill rotWithShape="1">
          <a:blip r:embed="rId2"/>
          <a:srcRect l="28268" r="27421" b="2"/>
          <a:stretch/>
        </p:blipFill>
        <p:spPr>
          <a:xfrm>
            <a:off x="7616215" y="-23854"/>
            <a:ext cx="4575785" cy="689274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1420728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6E1D-8A9E-D54A-9C45-F30C56F446DC}"/>
              </a:ext>
            </a:extLst>
          </p:cNvPr>
          <p:cNvSpPr>
            <a:spLocks noGrp="1"/>
          </p:cNvSpPr>
          <p:nvPr>
            <p:ph type="title"/>
          </p:nvPr>
        </p:nvSpPr>
        <p:spPr/>
        <p:txBody>
          <a:bodyPr/>
          <a:lstStyle/>
          <a:p>
            <a:r>
              <a:rPr lang="en-US" dirty="0"/>
              <a:t>Feature 2 – Example </a:t>
            </a:r>
          </a:p>
        </p:txBody>
      </p:sp>
      <p:sp>
        <p:nvSpPr>
          <p:cNvPr id="3" name="Content Placeholder 2">
            <a:extLst>
              <a:ext uri="{FF2B5EF4-FFF2-40B4-BE49-F238E27FC236}">
                <a16:creationId xmlns:a16="http://schemas.microsoft.com/office/drawing/2014/main" id="{6069110C-2992-844B-A47E-0628748D7C3C}"/>
              </a:ext>
            </a:extLst>
          </p:cNvPr>
          <p:cNvSpPr>
            <a:spLocks noGrp="1"/>
          </p:cNvSpPr>
          <p:nvPr>
            <p:ph idx="1"/>
          </p:nvPr>
        </p:nvSpPr>
        <p:spPr/>
        <p:txBody>
          <a:bodyPr/>
          <a:lstStyle/>
          <a:p>
            <a:r>
              <a:rPr lang="en-US" dirty="0"/>
              <a:t>“Do you watch anime?” </a:t>
            </a:r>
          </a:p>
          <a:p>
            <a:pPr marL="0" indent="0">
              <a:buNone/>
            </a:pPr>
            <a:r>
              <a:rPr lang="en-US" dirty="0"/>
              <a:t>1. “</a:t>
            </a:r>
            <a:r>
              <a:rPr lang="en-US" dirty="0" err="1"/>
              <a:t>Eww</a:t>
            </a:r>
            <a:r>
              <a:rPr lang="en-US" dirty="0"/>
              <a:t> No!”</a:t>
            </a:r>
          </a:p>
          <a:p>
            <a:pPr marL="0" indent="0">
              <a:buNone/>
            </a:pPr>
            <a:r>
              <a:rPr lang="en-US" dirty="0"/>
              <a:t>2. “</a:t>
            </a:r>
            <a:r>
              <a:rPr lang="en-AU" dirty="0"/>
              <a:t>SASSKUUUEEEE”</a:t>
            </a:r>
            <a:endParaRPr lang="en-US" dirty="0"/>
          </a:p>
          <a:p>
            <a:pPr marL="0" indent="0">
              <a:buNone/>
            </a:pPr>
            <a:r>
              <a:rPr lang="en-US" dirty="0"/>
              <a:t>3. “</a:t>
            </a:r>
            <a:r>
              <a:rPr lang="en-AU" dirty="0"/>
              <a:t>Does Rick and Morty count?”</a:t>
            </a:r>
            <a:endParaRPr lang="en-US" dirty="0"/>
          </a:p>
          <a:p>
            <a:pPr marL="0" indent="0">
              <a:buNone/>
            </a:pPr>
            <a:r>
              <a:rPr lang="en-US" dirty="0"/>
              <a:t>4. “</a:t>
            </a:r>
            <a:r>
              <a:rPr lang="en-AU" dirty="0"/>
              <a:t>Not much”</a:t>
            </a:r>
          </a:p>
          <a:p>
            <a:pPr marL="0" indent="0">
              <a:buNone/>
            </a:pPr>
            <a:endParaRPr lang="en-AU" dirty="0"/>
          </a:p>
          <a:p>
            <a:pPr marL="0" indent="0">
              <a:buNone/>
            </a:pPr>
            <a:r>
              <a:rPr lang="en-AU" dirty="0"/>
              <a:t>If you pick option 2 and your partner has the trait ”loves anime” they will love that response. If they don’t then they will dislike that response.</a:t>
            </a:r>
          </a:p>
          <a:p>
            <a:pPr marL="0" indent="0">
              <a:buNone/>
            </a:pPr>
            <a:r>
              <a:rPr lang="en-AU" dirty="0"/>
              <a:t>If you pick option 1 and they don’t have that trait they won’t like it that much. If they do have the trait “loves anime” then they will HATE that response</a:t>
            </a:r>
          </a:p>
          <a:p>
            <a:pPr marL="0" indent="0">
              <a:buNone/>
            </a:pPr>
            <a:endParaRPr lang="en-US" dirty="0"/>
          </a:p>
        </p:txBody>
      </p:sp>
    </p:spTree>
    <p:extLst>
      <p:ext uri="{BB962C8B-B14F-4D97-AF65-F5344CB8AC3E}">
        <p14:creationId xmlns:p14="http://schemas.microsoft.com/office/powerpoint/2010/main" val="1856244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7883E25-6335-4DAF-A7CE-E4C57BBDA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8158" cy="4831308"/>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4977304">
                <a:moveTo>
                  <a:pt x="0" y="0"/>
                </a:moveTo>
                <a:lnTo>
                  <a:pt x="12192000" y="0"/>
                </a:lnTo>
                <a:cubicBezTo>
                  <a:pt x="12194053" y="1221522"/>
                  <a:pt x="12196105" y="2443043"/>
                  <a:pt x="12198158" y="3664565"/>
                </a:cubicBezTo>
                <a:lnTo>
                  <a:pt x="12132764" y="3748492"/>
                </a:lnTo>
                <a:cubicBezTo>
                  <a:pt x="12118570" y="3746087"/>
                  <a:pt x="12066475" y="3748051"/>
                  <a:pt x="12053056" y="3749753"/>
                </a:cubicBezTo>
                <a:cubicBezTo>
                  <a:pt x="11951151" y="3723523"/>
                  <a:pt x="11987956" y="3741350"/>
                  <a:pt x="11938513" y="3754367"/>
                </a:cubicBezTo>
                <a:cubicBezTo>
                  <a:pt x="11893437" y="3756229"/>
                  <a:pt x="11892333" y="3768527"/>
                  <a:pt x="11853342" y="3782688"/>
                </a:cubicBezTo>
                <a:lnTo>
                  <a:pt x="11704569" y="3839336"/>
                </a:lnTo>
                <a:cubicBezTo>
                  <a:pt x="11658619" y="3856554"/>
                  <a:pt x="11620159" y="3839774"/>
                  <a:pt x="11577641" y="3885996"/>
                </a:cubicBezTo>
                <a:lnTo>
                  <a:pt x="11508791" y="3969283"/>
                </a:lnTo>
                <a:cubicBezTo>
                  <a:pt x="11460627" y="3971273"/>
                  <a:pt x="11432986" y="4009558"/>
                  <a:pt x="11388373" y="4027440"/>
                </a:cubicBezTo>
                <a:cubicBezTo>
                  <a:pt x="11343278" y="4048257"/>
                  <a:pt x="11314689" y="4047456"/>
                  <a:pt x="11276406" y="4056099"/>
                </a:cubicBezTo>
                <a:cubicBezTo>
                  <a:pt x="11261021" y="4049529"/>
                  <a:pt x="11204601" y="4061517"/>
                  <a:pt x="11190251" y="4073272"/>
                </a:cubicBezTo>
                <a:cubicBezTo>
                  <a:pt x="11148224" y="4071760"/>
                  <a:pt x="11166866" y="4068152"/>
                  <a:pt x="11139995" y="4081811"/>
                </a:cubicBezTo>
                <a:cubicBezTo>
                  <a:pt x="11109018" y="4049468"/>
                  <a:pt x="11068949" y="4077660"/>
                  <a:pt x="11040727" y="4081109"/>
                </a:cubicBezTo>
                <a:cubicBezTo>
                  <a:pt x="11023237" y="4085061"/>
                  <a:pt x="10985662" y="4089557"/>
                  <a:pt x="10969005" y="4091154"/>
                </a:cubicBezTo>
                <a:cubicBezTo>
                  <a:pt x="10940582" y="4090832"/>
                  <a:pt x="10898726" y="4139134"/>
                  <a:pt x="10899772" y="4122857"/>
                </a:cubicBezTo>
                <a:cubicBezTo>
                  <a:pt x="10876619" y="4120124"/>
                  <a:pt x="10869907" y="4153686"/>
                  <a:pt x="10838983" y="4155791"/>
                </a:cubicBezTo>
                <a:cubicBezTo>
                  <a:pt x="10773332" y="4195792"/>
                  <a:pt x="10814211" y="4181968"/>
                  <a:pt x="10769520" y="4198574"/>
                </a:cubicBezTo>
                <a:cubicBezTo>
                  <a:pt x="10724830" y="4215180"/>
                  <a:pt x="10633260" y="4238403"/>
                  <a:pt x="10570843" y="4255424"/>
                </a:cubicBezTo>
                <a:cubicBezTo>
                  <a:pt x="10542692" y="4260653"/>
                  <a:pt x="10551563" y="4286463"/>
                  <a:pt x="10512263" y="4291698"/>
                </a:cubicBezTo>
                <a:cubicBezTo>
                  <a:pt x="10488463" y="4290048"/>
                  <a:pt x="10466846" y="4304648"/>
                  <a:pt x="10439016" y="4293933"/>
                </a:cubicBezTo>
                <a:cubicBezTo>
                  <a:pt x="10429577" y="4289548"/>
                  <a:pt x="10402340" y="4290424"/>
                  <a:pt x="10376941" y="4298111"/>
                </a:cubicBezTo>
                <a:cubicBezTo>
                  <a:pt x="10367909" y="4289198"/>
                  <a:pt x="10340964" y="4298606"/>
                  <a:pt x="10329960" y="4298774"/>
                </a:cubicBezTo>
                <a:cubicBezTo>
                  <a:pt x="10316703" y="4291487"/>
                  <a:pt x="10267890" y="4301333"/>
                  <a:pt x="10254256" y="4309364"/>
                </a:cubicBezTo>
                <a:lnTo>
                  <a:pt x="10119745" y="4321869"/>
                </a:lnTo>
                <a:lnTo>
                  <a:pt x="10075444" y="4324144"/>
                </a:lnTo>
                <a:cubicBezTo>
                  <a:pt x="10067850" y="4321897"/>
                  <a:pt x="10040161" y="4323339"/>
                  <a:pt x="10032543" y="4322337"/>
                </a:cubicBezTo>
                <a:cubicBezTo>
                  <a:pt x="9991791" y="4333306"/>
                  <a:pt x="9977737" y="4333839"/>
                  <a:pt x="9953375" y="4339186"/>
                </a:cubicBezTo>
                <a:cubicBezTo>
                  <a:pt x="9912366" y="4339340"/>
                  <a:pt x="9882148" y="4335866"/>
                  <a:pt x="9841223" y="4346536"/>
                </a:cubicBezTo>
                <a:lnTo>
                  <a:pt x="9721820" y="4368481"/>
                </a:lnTo>
                <a:cubicBezTo>
                  <a:pt x="9668605" y="4358070"/>
                  <a:pt x="9595633" y="4367186"/>
                  <a:pt x="9578114" y="4380883"/>
                </a:cubicBezTo>
                <a:cubicBezTo>
                  <a:pt x="9512605" y="4396386"/>
                  <a:pt x="9409151" y="4424759"/>
                  <a:pt x="9336820" y="4430514"/>
                </a:cubicBezTo>
                <a:lnTo>
                  <a:pt x="9272837" y="4491645"/>
                </a:lnTo>
                <a:lnTo>
                  <a:pt x="9188677" y="4497828"/>
                </a:lnTo>
                <a:lnTo>
                  <a:pt x="9183116" y="4507862"/>
                </a:lnTo>
                <a:lnTo>
                  <a:pt x="9145128" y="4520027"/>
                </a:lnTo>
                <a:lnTo>
                  <a:pt x="9144106" y="4518870"/>
                </a:lnTo>
                <a:cubicBezTo>
                  <a:pt x="9140946" y="4516556"/>
                  <a:pt x="9136985" y="4515370"/>
                  <a:pt x="9131223" y="4516515"/>
                </a:cubicBezTo>
                <a:cubicBezTo>
                  <a:pt x="9132769" y="4495356"/>
                  <a:pt x="9124864" y="4509787"/>
                  <a:pt x="9107733" y="4515031"/>
                </a:cubicBezTo>
                <a:cubicBezTo>
                  <a:pt x="9106313" y="4483339"/>
                  <a:pt x="9062068" y="4520734"/>
                  <a:pt x="9047414" y="4506003"/>
                </a:cubicBezTo>
                <a:lnTo>
                  <a:pt x="8999479" y="4509570"/>
                </a:lnTo>
                <a:lnTo>
                  <a:pt x="8999194" y="4509309"/>
                </a:lnTo>
                <a:cubicBezTo>
                  <a:pt x="8997140" y="4509070"/>
                  <a:pt x="8994323" y="4509427"/>
                  <a:pt x="8990231" y="4510625"/>
                </a:cubicBezTo>
                <a:lnTo>
                  <a:pt x="8984397" y="4512863"/>
                </a:lnTo>
                <a:lnTo>
                  <a:pt x="8968351" y="4516366"/>
                </a:lnTo>
                <a:lnTo>
                  <a:pt x="8962029" y="4515606"/>
                </a:lnTo>
                <a:lnTo>
                  <a:pt x="8957069" y="4513190"/>
                </a:lnTo>
                <a:cubicBezTo>
                  <a:pt x="8948720" y="4521824"/>
                  <a:pt x="8916209" y="4555353"/>
                  <a:pt x="8889695" y="4533539"/>
                </a:cubicBezTo>
                <a:cubicBezTo>
                  <a:pt x="8858762" y="4534647"/>
                  <a:pt x="8783440" y="4526750"/>
                  <a:pt x="8746606" y="4530613"/>
                </a:cubicBezTo>
                <a:cubicBezTo>
                  <a:pt x="8714005" y="4542255"/>
                  <a:pt x="8742361" y="4527419"/>
                  <a:pt x="8702038" y="4532895"/>
                </a:cubicBezTo>
                <a:cubicBezTo>
                  <a:pt x="8665825" y="4554110"/>
                  <a:pt x="8633382" y="4536256"/>
                  <a:pt x="8590337" y="4542204"/>
                </a:cubicBezTo>
                <a:lnTo>
                  <a:pt x="8519543" y="4526086"/>
                </a:lnTo>
                <a:lnTo>
                  <a:pt x="8505306" y="4532509"/>
                </a:lnTo>
                <a:lnTo>
                  <a:pt x="8500493" y="4535768"/>
                </a:lnTo>
                <a:cubicBezTo>
                  <a:pt x="8496977" y="4537698"/>
                  <a:pt x="8494378" y="4538579"/>
                  <a:pt x="8492299" y="4538742"/>
                </a:cubicBezTo>
                <a:lnTo>
                  <a:pt x="8491926" y="4538547"/>
                </a:lnTo>
                <a:lnTo>
                  <a:pt x="8484586" y="4541860"/>
                </a:lnTo>
                <a:lnTo>
                  <a:pt x="8361601" y="4557109"/>
                </a:lnTo>
                <a:cubicBezTo>
                  <a:pt x="8356446" y="4559308"/>
                  <a:pt x="8352158" y="4558930"/>
                  <a:pt x="8348227" y="4557320"/>
                </a:cubicBezTo>
                <a:lnTo>
                  <a:pt x="8346801" y="4556408"/>
                </a:lnTo>
                <a:lnTo>
                  <a:pt x="8308886" y="4575677"/>
                </a:lnTo>
                <a:lnTo>
                  <a:pt x="8289640" y="4590767"/>
                </a:lnTo>
                <a:lnTo>
                  <a:pt x="8278750" y="4597091"/>
                </a:lnTo>
                <a:lnTo>
                  <a:pt x="8277624" y="4601916"/>
                </a:lnTo>
                <a:cubicBezTo>
                  <a:pt x="8275321" y="4605440"/>
                  <a:pt x="8270631" y="4608316"/>
                  <a:pt x="8260561" y="4609708"/>
                </a:cubicBezTo>
                <a:lnTo>
                  <a:pt x="8257864" y="4609458"/>
                </a:lnTo>
                <a:lnTo>
                  <a:pt x="8246529" y="4620148"/>
                </a:lnTo>
                <a:cubicBezTo>
                  <a:pt x="8243357" y="4624329"/>
                  <a:pt x="8241146" y="4628979"/>
                  <a:pt x="8240334" y="4634257"/>
                </a:cubicBezTo>
                <a:cubicBezTo>
                  <a:pt x="8176370" y="4631100"/>
                  <a:pt x="8141696" y="4668156"/>
                  <a:pt x="8084875" y="4684387"/>
                </a:cubicBezTo>
                <a:cubicBezTo>
                  <a:pt x="8020114" y="4709519"/>
                  <a:pt x="7961756" y="4732581"/>
                  <a:pt x="7900134" y="4729969"/>
                </a:cubicBezTo>
                <a:cubicBezTo>
                  <a:pt x="7829893" y="4746164"/>
                  <a:pt x="7775775" y="4748586"/>
                  <a:pt x="7713595" y="4757895"/>
                </a:cubicBezTo>
                <a:lnTo>
                  <a:pt x="7609267" y="4754126"/>
                </a:lnTo>
                <a:lnTo>
                  <a:pt x="7522521" y="4760455"/>
                </a:lnTo>
                <a:lnTo>
                  <a:pt x="7514554" y="4763228"/>
                </a:lnTo>
                <a:cubicBezTo>
                  <a:pt x="7508980" y="4764682"/>
                  <a:pt x="7505163" y="4765062"/>
                  <a:pt x="7502403" y="4764677"/>
                </a:cubicBezTo>
                <a:lnTo>
                  <a:pt x="7502032" y="4764322"/>
                </a:lnTo>
                <a:lnTo>
                  <a:pt x="7490794" y="4766442"/>
                </a:lnTo>
                <a:cubicBezTo>
                  <a:pt x="7471998" y="4770914"/>
                  <a:pt x="7417576" y="4752001"/>
                  <a:pt x="7400450" y="4757640"/>
                </a:cubicBezTo>
                <a:cubicBezTo>
                  <a:pt x="7369869" y="4754437"/>
                  <a:pt x="7329097" y="4753237"/>
                  <a:pt x="7307302" y="4747220"/>
                </a:cubicBezTo>
                <a:lnTo>
                  <a:pt x="7305976" y="4745654"/>
                </a:lnTo>
                <a:lnTo>
                  <a:pt x="7213744" y="4773074"/>
                </a:lnTo>
                <a:lnTo>
                  <a:pt x="7196298" y="4778016"/>
                </a:lnTo>
                <a:lnTo>
                  <a:pt x="7192202" y="4783834"/>
                </a:lnTo>
                <a:cubicBezTo>
                  <a:pt x="7187314" y="4787660"/>
                  <a:pt x="7179713" y="4789983"/>
                  <a:pt x="7166024" y="4788882"/>
                </a:cubicBezTo>
                <a:lnTo>
                  <a:pt x="7092253" y="4802161"/>
                </a:lnTo>
                <a:cubicBezTo>
                  <a:pt x="7056437" y="4803224"/>
                  <a:pt x="7045485" y="4804285"/>
                  <a:pt x="7013814" y="4801755"/>
                </a:cubicBezTo>
                <a:cubicBezTo>
                  <a:pt x="6932900" y="4813634"/>
                  <a:pt x="6939012" y="4839878"/>
                  <a:pt x="6899540" y="4833798"/>
                </a:cubicBezTo>
                <a:cubicBezTo>
                  <a:pt x="6867337" y="4828143"/>
                  <a:pt x="6783460" y="4848857"/>
                  <a:pt x="6703746" y="4864157"/>
                </a:cubicBezTo>
                <a:cubicBezTo>
                  <a:pt x="6644670" y="4874425"/>
                  <a:pt x="6623684" y="4889739"/>
                  <a:pt x="6545085" y="4895408"/>
                </a:cubicBezTo>
                <a:cubicBezTo>
                  <a:pt x="6467836" y="4943289"/>
                  <a:pt x="6405420" y="4917526"/>
                  <a:pt x="6313345" y="4946232"/>
                </a:cubicBezTo>
                <a:cubicBezTo>
                  <a:pt x="6293349" y="4963089"/>
                  <a:pt x="6205149" y="4944417"/>
                  <a:pt x="6164558" y="4948498"/>
                </a:cubicBezTo>
                <a:cubicBezTo>
                  <a:pt x="6123967" y="4952580"/>
                  <a:pt x="6086477" y="4967293"/>
                  <a:pt x="6069796" y="4970720"/>
                </a:cubicBezTo>
                <a:lnTo>
                  <a:pt x="6064481" y="4969051"/>
                </a:lnTo>
                <a:lnTo>
                  <a:pt x="6044602" y="4969792"/>
                </a:lnTo>
                <a:lnTo>
                  <a:pt x="6037252" y="4960726"/>
                </a:lnTo>
                <a:lnTo>
                  <a:pt x="6006081" y="4955195"/>
                </a:lnTo>
                <a:cubicBezTo>
                  <a:pt x="5994678" y="4954557"/>
                  <a:pt x="5932808" y="4941262"/>
                  <a:pt x="5920065" y="4944866"/>
                </a:cubicBezTo>
                <a:cubicBezTo>
                  <a:pt x="5853957" y="4950547"/>
                  <a:pt x="5821185" y="4970512"/>
                  <a:pt x="5755077" y="4976193"/>
                </a:cubicBezTo>
                <a:lnTo>
                  <a:pt x="5623207" y="4977304"/>
                </a:lnTo>
                <a:lnTo>
                  <a:pt x="5467256" y="4962079"/>
                </a:lnTo>
                <a:cubicBezTo>
                  <a:pt x="5474480" y="4947930"/>
                  <a:pt x="5435381" y="4963206"/>
                  <a:pt x="5429137" y="4949858"/>
                </a:cubicBezTo>
                <a:cubicBezTo>
                  <a:pt x="5425747" y="4938963"/>
                  <a:pt x="5388231" y="4933877"/>
                  <a:pt x="5378078" y="4930634"/>
                </a:cubicBezTo>
                <a:lnTo>
                  <a:pt x="5258253" y="4908461"/>
                </a:lnTo>
                <a:cubicBezTo>
                  <a:pt x="5248095" y="4908261"/>
                  <a:pt x="5227061" y="4899237"/>
                  <a:pt x="5219477" y="4896381"/>
                </a:cubicBezTo>
                <a:lnTo>
                  <a:pt x="5171208" y="4893134"/>
                </a:lnTo>
                <a:lnTo>
                  <a:pt x="5153115" y="4885290"/>
                </a:lnTo>
                <a:lnTo>
                  <a:pt x="5139168" y="4881597"/>
                </a:lnTo>
                <a:lnTo>
                  <a:pt x="5136167" y="4879315"/>
                </a:lnTo>
                <a:cubicBezTo>
                  <a:pt x="5130452" y="4874928"/>
                  <a:pt x="5124659" y="4870789"/>
                  <a:pt x="5118243" y="4867529"/>
                </a:cubicBezTo>
                <a:cubicBezTo>
                  <a:pt x="5104912" y="4898609"/>
                  <a:pt x="5061478" y="4844922"/>
                  <a:pt x="5062411" y="4874665"/>
                </a:cubicBezTo>
                <a:cubicBezTo>
                  <a:pt x="5024842" y="4862159"/>
                  <a:pt x="5035586" y="4893749"/>
                  <a:pt x="5008170" y="4856876"/>
                </a:cubicBezTo>
                <a:cubicBezTo>
                  <a:pt x="4933732" y="4857292"/>
                  <a:pt x="4913077" y="4871417"/>
                  <a:pt x="4837210" y="4830794"/>
                </a:cubicBezTo>
                <a:cubicBezTo>
                  <a:pt x="4803536" y="4812721"/>
                  <a:pt x="4780918" y="4800616"/>
                  <a:pt x="4759270" y="4800638"/>
                </a:cubicBezTo>
                <a:cubicBezTo>
                  <a:pt x="4738164" y="4795750"/>
                  <a:pt x="4726328" y="4792685"/>
                  <a:pt x="4720035" y="4790848"/>
                </a:cubicBezTo>
                <a:lnTo>
                  <a:pt x="4718027" y="4790035"/>
                </a:lnTo>
                <a:lnTo>
                  <a:pt x="4718961" y="4789806"/>
                </a:lnTo>
                <a:cubicBezTo>
                  <a:pt x="4717997" y="4789109"/>
                  <a:pt x="4715119" y="4788451"/>
                  <a:pt x="4714055" y="4788426"/>
                </a:cubicBezTo>
                <a:lnTo>
                  <a:pt x="4718027" y="4790035"/>
                </a:lnTo>
                <a:lnTo>
                  <a:pt x="4712381" y="4791420"/>
                </a:lnTo>
                <a:cubicBezTo>
                  <a:pt x="4677029" y="4783866"/>
                  <a:pt x="4521728" y="4782988"/>
                  <a:pt x="4512801" y="4780666"/>
                </a:cubicBezTo>
                <a:cubicBezTo>
                  <a:pt x="4454849" y="4766427"/>
                  <a:pt x="4459685" y="4765622"/>
                  <a:pt x="4425588" y="4769100"/>
                </a:cubicBezTo>
                <a:lnTo>
                  <a:pt x="4314086" y="4774822"/>
                </a:lnTo>
                <a:lnTo>
                  <a:pt x="4312230" y="4773365"/>
                </a:lnTo>
                <a:cubicBezTo>
                  <a:pt x="4303254" y="4769704"/>
                  <a:pt x="4297128" y="4769706"/>
                  <a:pt x="4292278" y="4771325"/>
                </a:cubicBezTo>
                <a:lnTo>
                  <a:pt x="4287201" y="4774493"/>
                </a:lnTo>
                <a:lnTo>
                  <a:pt x="4273289" y="4774225"/>
                </a:lnTo>
                <a:lnTo>
                  <a:pt x="4245283" y="4776749"/>
                </a:lnTo>
                <a:lnTo>
                  <a:pt x="4199245" y="4773714"/>
                </a:lnTo>
                <a:cubicBezTo>
                  <a:pt x="4199145" y="4773258"/>
                  <a:pt x="4199042" y="4772803"/>
                  <a:pt x="4198941" y="4772347"/>
                </a:cubicBezTo>
                <a:cubicBezTo>
                  <a:pt x="4197318" y="4769266"/>
                  <a:pt x="4194344" y="4766965"/>
                  <a:pt x="4188453" y="4766228"/>
                </a:cubicBezTo>
                <a:cubicBezTo>
                  <a:pt x="4201411" y="4747453"/>
                  <a:pt x="4158502" y="4749511"/>
                  <a:pt x="4139982" y="4748999"/>
                </a:cubicBezTo>
                <a:cubicBezTo>
                  <a:pt x="4121969" y="4741325"/>
                  <a:pt x="4096368" y="4726578"/>
                  <a:pt x="4080374" y="4720184"/>
                </a:cubicBezTo>
                <a:lnTo>
                  <a:pt x="4071828" y="4719278"/>
                </a:lnTo>
                <a:cubicBezTo>
                  <a:pt x="4071789" y="4719168"/>
                  <a:pt x="4071748" y="4719061"/>
                  <a:pt x="4071710" y="4718953"/>
                </a:cubicBezTo>
                <a:lnTo>
                  <a:pt x="4056247" y="4717622"/>
                </a:lnTo>
                <a:lnTo>
                  <a:pt x="4039668" y="4715861"/>
                </a:lnTo>
                <a:lnTo>
                  <a:pt x="4034303" y="4713218"/>
                </a:lnTo>
                <a:lnTo>
                  <a:pt x="4032672" y="4709236"/>
                </a:lnTo>
                <a:lnTo>
                  <a:pt x="4031088" y="4709491"/>
                </a:lnTo>
                <a:cubicBezTo>
                  <a:pt x="4018745" y="4714773"/>
                  <a:pt x="4014198" y="4723869"/>
                  <a:pt x="4001867" y="4695842"/>
                </a:cubicBezTo>
                <a:lnTo>
                  <a:pt x="3934220" y="4676884"/>
                </a:lnTo>
                <a:cubicBezTo>
                  <a:pt x="3917894" y="4685272"/>
                  <a:pt x="3905931" y="4680180"/>
                  <a:pt x="3894676" y="4670743"/>
                </a:cubicBezTo>
                <a:cubicBezTo>
                  <a:pt x="3858520" y="4671281"/>
                  <a:pt x="3827077" y="4656219"/>
                  <a:pt x="3787232" y="4648764"/>
                </a:cubicBezTo>
                <a:cubicBezTo>
                  <a:pt x="3738515" y="4632794"/>
                  <a:pt x="3722648" y="4630647"/>
                  <a:pt x="3680057" y="4622784"/>
                </a:cubicBezTo>
                <a:lnTo>
                  <a:pt x="3607627" y="4587738"/>
                </a:lnTo>
                <a:lnTo>
                  <a:pt x="3601451" y="4589218"/>
                </a:lnTo>
                <a:cubicBezTo>
                  <a:pt x="3597182" y="4589890"/>
                  <a:pt x="3594330" y="4589890"/>
                  <a:pt x="3592338" y="4589396"/>
                </a:cubicBezTo>
                <a:lnTo>
                  <a:pt x="3592104" y="4589103"/>
                </a:lnTo>
                <a:lnTo>
                  <a:pt x="3583586" y="4589853"/>
                </a:lnTo>
                <a:cubicBezTo>
                  <a:pt x="3569244" y="4591798"/>
                  <a:pt x="3547025" y="4576378"/>
                  <a:pt x="3533777" y="4579320"/>
                </a:cubicBezTo>
                <a:cubicBezTo>
                  <a:pt x="3511599" y="4574654"/>
                  <a:pt x="3486298" y="4581458"/>
                  <a:pt x="3470906" y="4575344"/>
                </a:cubicBezTo>
                <a:lnTo>
                  <a:pt x="3398460" y="4562260"/>
                </a:lnTo>
                <a:lnTo>
                  <a:pt x="3361644" y="4580670"/>
                </a:lnTo>
                <a:cubicBezTo>
                  <a:pt x="3357618" y="4583165"/>
                  <a:pt x="3351760" y="4584336"/>
                  <a:pt x="3341795" y="4582496"/>
                </a:cubicBezTo>
                <a:lnTo>
                  <a:pt x="3339469" y="4581438"/>
                </a:lnTo>
                <a:cubicBezTo>
                  <a:pt x="3334155" y="4584121"/>
                  <a:pt x="3293348" y="4585348"/>
                  <a:pt x="3260180" y="4587820"/>
                </a:cubicBezTo>
                <a:cubicBezTo>
                  <a:pt x="3207583" y="4590362"/>
                  <a:pt x="3201254" y="4599020"/>
                  <a:pt x="3140460" y="4596263"/>
                </a:cubicBezTo>
                <a:cubicBezTo>
                  <a:pt x="3080635" y="4597598"/>
                  <a:pt x="3070240" y="4604121"/>
                  <a:pt x="3028270" y="4599134"/>
                </a:cubicBezTo>
                <a:lnTo>
                  <a:pt x="2779714" y="4622831"/>
                </a:lnTo>
                <a:cubicBezTo>
                  <a:pt x="2717485" y="4652864"/>
                  <a:pt x="2720552" y="4643479"/>
                  <a:pt x="2649525" y="4658086"/>
                </a:cubicBezTo>
                <a:cubicBezTo>
                  <a:pt x="2585557" y="4592997"/>
                  <a:pt x="2606961" y="4610743"/>
                  <a:pt x="2566315" y="4605776"/>
                </a:cubicBezTo>
                <a:lnTo>
                  <a:pt x="2441626" y="4620872"/>
                </a:lnTo>
                <a:cubicBezTo>
                  <a:pt x="2409973" y="4638856"/>
                  <a:pt x="2352457" y="4606180"/>
                  <a:pt x="2313568" y="4630067"/>
                </a:cubicBezTo>
                <a:cubicBezTo>
                  <a:pt x="2274482" y="4630651"/>
                  <a:pt x="2231693" y="4626096"/>
                  <a:pt x="2207105" y="4624384"/>
                </a:cubicBezTo>
                <a:cubicBezTo>
                  <a:pt x="2170388" y="4620413"/>
                  <a:pt x="2128447" y="4610713"/>
                  <a:pt x="2093268" y="4606236"/>
                </a:cubicBezTo>
                <a:cubicBezTo>
                  <a:pt x="2076153" y="4621015"/>
                  <a:pt x="2044188" y="4596793"/>
                  <a:pt x="1996024" y="4597526"/>
                </a:cubicBezTo>
                <a:cubicBezTo>
                  <a:pt x="1977383" y="4614519"/>
                  <a:pt x="1963539" y="4597813"/>
                  <a:pt x="1926886" y="4621358"/>
                </a:cubicBezTo>
                <a:cubicBezTo>
                  <a:pt x="1925073" y="4619412"/>
                  <a:pt x="1922877" y="4617645"/>
                  <a:pt x="1920368" y="4616112"/>
                </a:cubicBezTo>
                <a:cubicBezTo>
                  <a:pt x="1905804" y="4607213"/>
                  <a:pt x="1884071" y="4607988"/>
                  <a:pt x="1871831" y="4617844"/>
                </a:cubicBezTo>
                <a:cubicBezTo>
                  <a:pt x="1842333" y="4633872"/>
                  <a:pt x="1813480" y="4642318"/>
                  <a:pt x="1785463" y="4647841"/>
                </a:cubicBezTo>
                <a:lnTo>
                  <a:pt x="1737045" y="4642356"/>
                </a:lnTo>
                <a:cubicBezTo>
                  <a:pt x="1718461" y="4638483"/>
                  <a:pt x="1695530" y="4628808"/>
                  <a:pt x="1673954" y="4624601"/>
                </a:cubicBezTo>
                <a:cubicBezTo>
                  <a:pt x="1651606" y="4623293"/>
                  <a:pt x="1622786" y="4654278"/>
                  <a:pt x="1602834" y="4640924"/>
                </a:cubicBezTo>
                <a:cubicBezTo>
                  <a:pt x="1563877" y="4628244"/>
                  <a:pt x="1518595" y="4650131"/>
                  <a:pt x="1490351" y="4613132"/>
                </a:cubicBezTo>
                <a:cubicBezTo>
                  <a:pt x="1412573" y="4597158"/>
                  <a:pt x="1263233" y="4580189"/>
                  <a:pt x="1149212" y="4564210"/>
                </a:cubicBezTo>
                <a:cubicBezTo>
                  <a:pt x="1116338" y="4591134"/>
                  <a:pt x="987159" y="4573292"/>
                  <a:pt x="938574" y="4566821"/>
                </a:cubicBezTo>
                <a:cubicBezTo>
                  <a:pt x="889988" y="4560351"/>
                  <a:pt x="864045" y="4523705"/>
                  <a:pt x="857697" y="4525391"/>
                </a:cubicBezTo>
                <a:lnTo>
                  <a:pt x="836981" y="4526708"/>
                </a:lnTo>
                <a:cubicBezTo>
                  <a:pt x="827680" y="4523006"/>
                  <a:pt x="821314" y="4522979"/>
                  <a:pt x="816264" y="4524575"/>
                </a:cubicBezTo>
                <a:lnTo>
                  <a:pt x="810965" y="4527718"/>
                </a:lnTo>
                <a:lnTo>
                  <a:pt x="796509" y="4527387"/>
                </a:lnTo>
                <a:lnTo>
                  <a:pt x="767389" y="4529784"/>
                </a:lnTo>
                <a:lnTo>
                  <a:pt x="762544" y="4527372"/>
                </a:lnTo>
                <a:lnTo>
                  <a:pt x="719567" y="4526534"/>
                </a:lnTo>
                <a:cubicBezTo>
                  <a:pt x="719467" y="4526078"/>
                  <a:pt x="719363" y="4525621"/>
                  <a:pt x="719262" y="4525164"/>
                </a:cubicBezTo>
                <a:cubicBezTo>
                  <a:pt x="717595" y="4522076"/>
                  <a:pt x="714519" y="4519761"/>
                  <a:pt x="708402" y="4518999"/>
                </a:cubicBezTo>
                <a:cubicBezTo>
                  <a:pt x="687925" y="4510214"/>
                  <a:pt x="618105" y="4480694"/>
                  <a:pt x="596394" y="4472455"/>
                </a:cubicBezTo>
                <a:cubicBezTo>
                  <a:pt x="585891" y="4471805"/>
                  <a:pt x="582326" y="4470021"/>
                  <a:pt x="578149" y="4469575"/>
                </a:cubicBezTo>
                <a:lnTo>
                  <a:pt x="571336" y="4469781"/>
                </a:lnTo>
                <a:cubicBezTo>
                  <a:pt x="549113" y="4462932"/>
                  <a:pt x="472734" y="4436418"/>
                  <a:pt x="444802" y="4428480"/>
                </a:cubicBezTo>
                <a:cubicBezTo>
                  <a:pt x="427780" y="4436790"/>
                  <a:pt x="415383" y="4431645"/>
                  <a:pt x="403746" y="4422157"/>
                </a:cubicBezTo>
                <a:cubicBezTo>
                  <a:pt x="366174" y="4422528"/>
                  <a:pt x="333597" y="4407319"/>
                  <a:pt x="292240" y="4399681"/>
                </a:cubicBezTo>
                <a:lnTo>
                  <a:pt x="118302" y="4343421"/>
                </a:lnTo>
                <a:cubicBezTo>
                  <a:pt x="72181" y="4333528"/>
                  <a:pt x="35232" y="4341827"/>
                  <a:pt x="15516" y="4340320"/>
                </a:cubicBezTo>
                <a:lnTo>
                  <a:pt x="2" y="4334381"/>
                </a:lnTo>
                <a:cubicBezTo>
                  <a:pt x="1" y="2889587"/>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3BBD0A-20E4-DB4C-9E56-7FBFEC5BEB9C}"/>
              </a:ext>
            </a:extLst>
          </p:cNvPr>
          <p:cNvSpPr>
            <a:spLocks noGrp="1"/>
          </p:cNvSpPr>
          <p:nvPr>
            <p:ph type="title"/>
          </p:nvPr>
        </p:nvSpPr>
        <p:spPr>
          <a:xfrm>
            <a:off x="1910822" y="1122363"/>
            <a:ext cx="8376514" cy="2596652"/>
          </a:xfrm>
        </p:spPr>
        <p:txBody>
          <a:bodyPr vert="horz" lIns="91440" tIns="45720" rIns="91440" bIns="45720" rtlCol="0" anchor="b">
            <a:normAutofit/>
          </a:bodyPr>
          <a:lstStyle/>
          <a:p>
            <a:pPr algn="ctr"/>
            <a:r>
              <a:rPr lang="en-US" dirty="0"/>
              <a:t>Development and build issues</a:t>
            </a:r>
          </a:p>
        </p:txBody>
      </p:sp>
    </p:spTree>
    <p:extLst>
      <p:ext uri="{BB962C8B-B14F-4D97-AF65-F5344CB8AC3E}">
        <p14:creationId xmlns:p14="http://schemas.microsoft.com/office/powerpoint/2010/main" val="98144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F332C-4BBB-AD4E-A7F9-D114C2ABAE42}"/>
              </a:ext>
            </a:extLst>
          </p:cNvPr>
          <p:cNvSpPr>
            <a:spLocks noGrp="1"/>
          </p:cNvSpPr>
          <p:nvPr>
            <p:ph type="title"/>
          </p:nvPr>
        </p:nvSpPr>
        <p:spPr/>
        <p:txBody>
          <a:bodyPr/>
          <a:lstStyle/>
          <a:p>
            <a:r>
              <a:rPr lang="en-US" dirty="0"/>
              <a:t>Challenges </a:t>
            </a:r>
          </a:p>
        </p:txBody>
      </p:sp>
      <p:sp>
        <p:nvSpPr>
          <p:cNvPr id="3" name="Content Placeholder 2">
            <a:extLst>
              <a:ext uri="{FF2B5EF4-FFF2-40B4-BE49-F238E27FC236}">
                <a16:creationId xmlns:a16="http://schemas.microsoft.com/office/drawing/2014/main" id="{4AB2BC5D-2F6D-BB46-8969-BAB4AE3A7A65}"/>
              </a:ext>
            </a:extLst>
          </p:cNvPr>
          <p:cNvSpPr>
            <a:spLocks noGrp="1"/>
          </p:cNvSpPr>
          <p:nvPr>
            <p:ph idx="1"/>
          </p:nvPr>
        </p:nvSpPr>
        <p:spPr/>
        <p:txBody>
          <a:bodyPr/>
          <a:lstStyle/>
          <a:p>
            <a:r>
              <a:rPr lang="en-US" dirty="0"/>
              <a:t>Lot of challenges</a:t>
            </a:r>
          </a:p>
          <a:p>
            <a:r>
              <a:rPr lang="en-US" dirty="0"/>
              <a:t>Biting off more than I can chew/ deciding to do something and then learning how to do it </a:t>
            </a:r>
          </a:p>
          <a:p>
            <a:r>
              <a:rPr lang="en-US" dirty="0"/>
              <a:t>Running out of time to do all the things </a:t>
            </a:r>
          </a:p>
        </p:txBody>
      </p:sp>
    </p:spTree>
    <p:extLst>
      <p:ext uri="{BB962C8B-B14F-4D97-AF65-F5344CB8AC3E}">
        <p14:creationId xmlns:p14="http://schemas.microsoft.com/office/powerpoint/2010/main" val="501578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1E7E2-53CA-4947-967A-40ED5F2EE913}"/>
              </a:ext>
            </a:extLst>
          </p:cNvPr>
          <p:cNvSpPr>
            <a:spLocks noGrp="1"/>
          </p:cNvSpPr>
          <p:nvPr>
            <p:ph type="title"/>
          </p:nvPr>
        </p:nvSpPr>
        <p:spPr/>
        <p:txBody>
          <a:bodyPr/>
          <a:lstStyle/>
          <a:p>
            <a:r>
              <a:rPr lang="en-US" dirty="0"/>
              <a:t>Ethical issues </a:t>
            </a:r>
          </a:p>
        </p:txBody>
      </p:sp>
      <p:sp>
        <p:nvSpPr>
          <p:cNvPr id="3" name="Content Placeholder 2">
            <a:extLst>
              <a:ext uri="{FF2B5EF4-FFF2-40B4-BE49-F238E27FC236}">
                <a16:creationId xmlns:a16="http://schemas.microsoft.com/office/drawing/2014/main" id="{4987D899-41C8-B245-BFDC-A5706DE92A4E}"/>
              </a:ext>
            </a:extLst>
          </p:cNvPr>
          <p:cNvSpPr>
            <a:spLocks noGrp="1"/>
          </p:cNvSpPr>
          <p:nvPr>
            <p:ph idx="1"/>
          </p:nvPr>
        </p:nvSpPr>
        <p:spPr/>
        <p:txBody>
          <a:bodyPr/>
          <a:lstStyle/>
          <a:p>
            <a:r>
              <a:rPr lang="en-US" dirty="0"/>
              <a:t>I wanted it to be “Hey do you want to get out of here?” rather than “Hey can I get your number” but that’s not appropriate </a:t>
            </a:r>
          </a:p>
          <a:p>
            <a:r>
              <a:rPr lang="en-US" dirty="0"/>
              <a:t>Originally just wanted to have the partner only be a girl so that more of the </a:t>
            </a:r>
            <a:r>
              <a:rPr lang="en-US" dirty="0" err="1"/>
              <a:t>troups</a:t>
            </a:r>
            <a:r>
              <a:rPr lang="en-US" dirty="0"/>
              <a:t> fit (</a:t>
            </a:r>
            <a:r>
              <a:rPr lang="en-US" dirty="0" err="1"/>
              <a:t>e.g</a:t>
            </a:r>
            <a:r>
              <a:rPr lang="en-US" dirty="0"/>
              <a:t> buying them a drink, asking for their number) But inclusivity is important</a:t>
            </a:r>
          </a:p>
          <a:p>
            <a:endParaRPr lang="en-US" dirty="0"/>
          </a:p>
        </p:txBody>
      </p:sp>
    </p:spTree>
    <p:extLst>
      <p:ext uri="{BB962C8B-B14F-4D97-AF65-F5344CB8AC3E}">
        <p14:creationId xmlns:p14="http://schemas.microsoft.com/office/powerpoint/2010/main" val="4169744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A3EB-BC1A-3B4F-A1C2-849D44F855B6}"/>
              </a:ext>
            </a:extLst>
          </p:cNvPr>
          <p:cNvSpPr>
            <a:spLocks noGrp="1"/>
          </p:cNvSpPr>
          <p:nvPr>
            <p:ph type="title"/>
          </p:nvPr>
        </p:nvSpPr>
        <p:spPr/>
        <p:txBody>
          <a:bodyPr/>
          <a:lstStyle/>
          <a:p>
            <a:r>
              <a:rPr lang="en-US" dirty="0"/>
              <a:t>Favorite parts </a:t>
            </a:r>
          </a:p>
        </p:txBody>
      </p:sp>
      <p:sp>
        <p:nvSpPr>
          <p:cNvPr id="3" name="Content Placeholder 2">
            <a:extLst>
              <a:ext uri="{FF2B5EF4-FFF2-40B4-BE49-F238E27FC236}">
                <a16:creationId xmlns:a16="http://schemas.microsoft.com/office/drawing/2014/main" id="{2C1548A3-142B-DA47-B6DC-4199C9F0EB93}"/>
              </a:ext>
            </a:extLst>
          </p:cNvPr>
          <p:cNvSpPr>
            <a:spLocks noGrp="1"/>
          </p:cNvSpPr>
          <p:nvPr>
            <p:ph idx="1"/>
          </p:nvPr>
        </p:nvSpPr>
        <p:spPr/>
        <p:txBody>
          <a:bodyPr/>
          <a:lstStyle/>
          <a:p>
            <a:r>
              <a:rPr lang="en-US" dirty="0"/>
              <a:t>After the issue with it being just on a date with a girl I made the option for the player to pick whether they would like to meet a boy, girl or just unspecified . This choose whether the name for the partner is a (usually) Male, female or unisex </a:t>
            </a:r>
          </a:p>
          <a:p>
            <a:r>
              <a:rPr lang="en-US" dirty="0"/>
              <a:t>At the end of the game, if you manage to get their number they ask you one… final… question. “What’s my name?”  Get this right and you win, mess it up and it’s all over. (forgetting names is a common issue in my life)</a:t>
            </a:r>
          </a:p>
        </p:txBody>
      </p:sp>
    </p:spTree>
    <p:extLst>
      <p:ext uri="{BB962C8B-B14F-4D97-AF65-F5344CB8AC3E}">
        <p14:creationId xmlns:p14="http://schemas.microsoft.com/office/powerpoint/2010/main" val="292216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7883E25-6335-4DAF-A7CE-E4C57BBDA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8158" cy="4831308"/>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4977304">
                <a:moveTo>
                  <a:pt x="0" y="0"/>
                </a:moveTo>
                <a:lnTo>
                  <a:pt x="12192000" y="0"/>
                </a:lnTo>
                <a:cubicBezTo>
                  <a:pt x="12194053" y="1221522"/>
                  <a:pt x="12196105" y="2443043"/>
                  <a:pt x="12198158" y="3664565"/>
                </a:cubicBezTo>
                <a:lnTo>
                  <a:pt x="12132764" y="3748492"/>
                </a:lnTo>
                <a:cubicBezTo>
                  <a:pt x="12118570" y="3746087"/>
                  <a:pt x="12066475" y="3748051"/>
                  <a:pt x="12053056" y="3749753"/>
                </a:cubicBezTo>
                <a:cubicBezTo>
                  <a:pt x="11951151" y="3723523"/>
                  <a:pt x="11987956" y="3741350"/>
                  <a:pt x="11938513" y="3754367"/>
                </a:cubicBezTo>
                <a:cubicBezTo>
                  <a:pt x="11893437" y="3756229"/>
                  <a:pt x="11892333" y="3768527"/>
                  <a:pt x="11853342" y="3782688"/>
                </a:cubicBezTo>
                <a:lnTo>
                  <a:pt x="11704569" y="3839336"/>
                </a:lnTo>
                <a:cubicBezTo>
                  <a:pt x="11658619" y="3856554"/>
                  <a:pt x="11620159" y="3839774"/>
                  <a:pt x="11577641" y="3885996"/>
                </a:cubicBezTo>
                <a:lnTo>
                  <a:pt x="11508791" y="3969283"/>
                </a:lnTo>
                <a:cubicBezTo>
                  <a:pt x="11460627" y="3971273"/>
                  <a:pt x="11432986" y="4009558"/>
                  <a:pt x="11388373" y="4027440"/>
                </a:cubicBezTo>
                <a:cubicBezTo>
                  <a:pt x="11343278" y="4048257"/>
                  <a:pt x="11314689" y="4047456"/>
                  <a:pt x="11276406" y="4056099"/>
                </a:cubicBezTo>
                <a:cubicBezTo>
                  <a:pt x="11261021" y="4049529"/>
                  <a:pt x="11204601" y="4061517"/>
                  <a:pt x="11190251" y="4073272"/>
                </a:cubicBezTo>
                <a:cubicBezTo>
                  <a:pt x="11148224" y="4071760"/>
                  <a:pt x="11166866" y="4068152"/>
                  <a:pt x="11139995" y="4081811"/>
                </a:cubicBezTo>
                <a:cubicBezTo>
                  <a:pt x="11109018" y="4049468"/>
                  <a:pt x="11068949" y="4077660"/>
                  <a:pt x="11040727" y="4081109"/>
                </a:cubicBezTo>
                <a:cubicBezTo>
                  <a:pt x="11023237" y="4085061"/>
                  <a:pt x="10985662" y="4089557"/>
                  <a:pt x="10969005" y="4091154"/>
                </a:cubicBezTo>
                <a:cubicBezTo>
                  <a:pt x="10940582" y="4090832"/>
                  <a:pt x="10898726" y="4139134"/>
                  <a:pt x="10899772" y="4122857"/>
                </a:cubicBezTo>
                <a:cubicBezTo>
                  <a:pt x="10876619" y="4120124"/>
                  <a:pt x="10869907" y="4153686"/>
                  <a:pt x="10838983" y="4155791"/>
                </a:cubicBezTo>
                <a:cubicBezTo>
                  <a:pt x="10773332" y="4195792"/>
                  <a:pt x="10814211" y="4181968"/>
                  <a:pt x="10769520" y="4198574"/>
                </a:cubicBezTo>
                <a:cubicBezTo>
                  <a:pt x="10724830" y="4215180"/>
                  <a:pt x="10633260" y="4238403"/>
                  <a:pt x="10570843" y="4255424"/>
                </a:cubicBezTo>
                <a:cubicBezTo>
                  <a:pt x="10542692" y="4260653"/>
                  <a:pt x="10551563" y="4286463"/>
                  <a:pt x="10512263" y="4291698"/>
                </a:cubicBezTo>
                <a:cubicBezTo>
                  <a:pt x="10488463" y="4290048"/>
                  <a:pt x="10466846" y="4304648"/>
                  <a:pt x="10439016" y="4293933"/>
                </a:cubicBezTo>
                <a:cubicBezTo>
                  <a:pt x="10429577" y="4289548"/>
                  <a:pt x="10402340" y="4290424"/>
                  <a:pt x="10376941" y="4298111"/>
                </a:cubicBezTo>
                <a:cubicBezTo>
                  <a:pt x="10367909" y="4289198"/>
                  <a:pt x="10340964" y="4298606"/>
                  <a:pt x="10329960" y="4298774"/>
                </a:cubicBezTo>
                <a:cubicBezTo>
                  <a:pt x="10316703" y="4291487"/>
                  <a:pt x="10267890" y="4301333"/>
                  <a:pt x="10254256" y="4309364"/>
                </a:cubicBezTo>
                <a:lnTo>
                  <a:pt x="10119745" y="4321869"/>
                </a:lnTo>
                <a:lnTo>
                  <a:pt x="10075444" y="4324144"/>
                </a:lnTo>
                <a:cubicBezTo>
                  <a:pt x="10067850" y="4321897"/>
                  <a:pt x="10040161" y="4323339"/>
                  <a:pt x="10032543" y="4322337"/>
                </a:cubicBezTo>
                <a:cubicBezTo>
                  <a:pt x="9991791" y="4333306"/>
                  <a:pt x="9977737" y="4333839"/>
                  <a:pt x="9953375" y="4339186"/>
                </a:cubicBezTo>
                <a:cubicBezTo>
                  <a:pt x="9912366" y="4339340"/>
                  <a:pt x="9882148" y="4335866"/>
                  <a:pt x="9841223" y="4346536"/>
                </a:cubicBezTo>
                <a:lnTo>
                  <a:pt x="9721820" y="4368481"/>
                </a:lnTo>
                <a:cubicBezTo>
                  <a:pt x="9668605" y="4358070"/>
                  <a:pt x="9595633" y="4367186"/>
                  <a:pt x="9578114" y="4380883"/>
                </a:cubicBezTo>
                <a:cubicBezTo>
                  <a:pt x="9512605" y="4396386"/>
                  <a:pt x="9409151" y="4424759"/>
                  <a:pt x="9336820" y="4430514"/>
                </a:cubicBezTo>
                <a:lnTo>
                  <a:pt x="9272837" y="4491645"/>
                </a:lnTo>
                <a:lnTo>
                  <a:pt x="9188677" y="4497828"/>
                </a:lnTo>
                <a:lnTo>
                  <a:pt x="9183116" y="4507862"/>
                </a:lnTo>
                <a:lnTo>
                  <a:pt x="9145128" y="4520027"/>
                </a:lnTo>
                <a:lnTo>
                  <a:pt x="9144106" y="4518870"/>
                </a:lnTo>
                <a:cubicBezTo>
                  <a:pt x="9140946" y="4516556"/>
                  <a:pt x="9136985" y="4515370"/>
                  <a:pt x="9131223" y="4516515"/>
                </a:cubicBezTo>
                <a:cubicBezTo>
                  <a:pt x="9132769" y="4495356"/>
                  <a:pt x="9124864" y="4509787"/>
                  <a:pt x="9107733" y="4515031"/>
                </a:cubicBezTo>
                <a:cubicBezTo>
                  <a:pt x="9106313" y="4483339"/>
                  <a:pt x="9062068" y="4520734"/>
                  <a:pt x="9047414" y="4506003"/>
                </a:cubicBezTo>
                <a:lnTo>
                  <a:pt x="8999479" y="4509570"/>
                </a:lnTo>
                <a:lnTo>
                  <a:pt x="8999194" y="4509309"/>
                </a:lnTo>
                <a:cubicBezTo>
                  <a:pt x="8997140" y="4509070"/>
                  <a:pt x="8994323" y="4509427"/>
                  <a:pt x="8990231" y="4510625"/>
                </a:cubicBezTo>
                <a:lnTo>
                  <a:pt x="8984397" y="4512863"/>
                </a:lnTo>
                <a:lnTo>
                  <a:pt x="8968351" y="4516366"/>
                </a:lnTo>
                <a:lnTo>
                  <a:pt x="8962029" y="4515606"/>
                </a:lnTo>
                <a:lnTo>
                  <a:pt x="8957069" y="4513190"/>
                </a:lnTo>
                <a:cubicBezTo>
                  <a:pt x="8948720" y="4521824"/>
                  <a:pt x="8916209" y="4555353"/>
                  <a:pt x="8889695" y="4533539"/>
                </a:cubicBezTo>
                <a:cubicBezTo>
                  <a:pt x="8858762" y="4534647"/>
                  <a:pt x="8783440" y="4526750"/>
                  <a:pt x="8746606" y="4530613"/>
                </a:cubicBezTo>
                <a:cubicBezTo>
                  <a:pt x="8714005" y="4542255"/>
                  <a:pt x="8742361" y="4527419"/>
                  <a:pt x="8702038" y="4532895"/>
                </a:cubicBezTo>
                <a:cubicBezTo>
                  <a:pt x="8665825" y="4554110"/>
                  <a:pt x="8633382" y="4536256"/>
                  <a:pt x="8590337" y="4542204"/>
                </a:cubicBezTo>
                <a:lnTo>
                  <a:pt x="8519543" y="4526086"/>
                </a:lnTo>
                <a:lnTo>
                  <a:pt x="8505306" y="4532509"/>
                </a:lnTo>
                <a:lnTo>
                  <a:pt x="8500493" y="4535768"/>
                </a:lnTo>
                <a:cubicBezTo>
                  <a:pt x="8496977" y="4537698"/>
                  <a:pt x="8494378" y="4538579"/>
                  <a:pt x="8492299" y="4538742"/>
                </a:cubicBezTo>
                <a:lnTo>
                  <a:pt x="8491926" y="4538547"/>
                </a:lnTo>
                <a:lnTo>
                  <a:pt x="8484586" y="4541860"/>
                </a:lnTo>
                <a:lnTo>
                  <a:pt x="8361601" y="4557109"/>
                </a:lnTo>
                <a:cubicBezTo>
                  <a:pt x="8356446" y="4559308"/>
                  <a:pt x="8352158" y="4558930"/>
                  <a:pt x="8348227" y="4557320"/>
                </a:cubicBezTo>
                <a:lnTo>
                  <a:pt x="8346801" y="4556408"/>
                </a:lnTo>
                <a:lnTo>
                  <a:pt x="8308886" y="4575677"/>
                </a:lnTo>
                <a:lnTo>
                  <a:pt x="8289640" y="4590767"/>
                </a:lnTo>
                <a:lnTo>
                  <a:pt x="8278750" y="4597091"/>
                </a:lnTo>
                <a:lnTo>
                  <a:pt x="8277624" y="4601916"/>
                </a:lnTo>
                <a:cubicBezTo>
                  <a:pt x="8275321" y="4605440"/>
                  <a:pt x="8270631" y="4608316"/>
                  <a:pt x="8260561" y="4609708"/>
                </a:cubicBezTo>
                <a:lnTo>
                  <a:pt x="8257864" y="4609458"/>
                </a:lnTo>
                <a:lnTo>
                  <a:pt x="8246529" y="4620148"/>
                </a:lnTo>
                <a:cubicBezTo>
                  <a:pt x="8243357" y="4624329"/>
                  <a:pt x="8241146" y="4628979"/>
                  <a:pt x="8240334" y="4634257"/>
                </a:cubicBezTo>
                <a:cubicBezTo>
                  <a:pt x="8176370" y="4631100"/>
                  <a:pt x="8141696" y="4668156"/>
                  <a:pt x="8084875" y="4684387"/>
                </a:cubicBezTo>
                <a:cubicBezTo>
                  <a:pt x="8020114" y="4709519"/>
                  <a:pt x="7961756" y="4732581"/>
                  <a:pt x="7900134" y="4729969"/>
                </a:cubicBezTo>
                <a:cubicBezTo>
                  <a:pt x="7829893" y="4746164"/>
                  <a:pt x="7775775" y="4748586"/>
                  <a:pt x="7713595" y="4757895"/>
                </a:cubicBezTo>
                <a:lnTo>
                  <a:pt x="7609267" y="4754126"/>
                </a:lnTo>
                <a:lnTo>
                  <a:pt x="7522521" y="4760455"/>
                </a:lnTo>
                <a:lnTo>
                  <a:pt x="7514554" y="4763228"/>
                </a:lnTo>
                <a:cubicBezTo>
                  <a:pt x="7508980" y="4764682"/>
                  <a:pt x="7505163" y="4765062"/>
                  <a:pt x="7502403" y="4764677"/>
                </a:cubicBezTo>
                <a:lnTo>
                  <a:pt x="7502032" y="4764322"/>
                </a:lnTo>
                <a:lnTo>
                  <a:pt x="7490794" y="4766442"/>
                </a:lnTo>
                <a:cubicBezTo>
                  <a:pt x="7471998" y="4770914"/>
                  <a:pt x="7417576" y="4752001"/>
                  <a:pt x="7400450" y="4757640"/>
                </a:cubicBezTo>
                <a:cubicBezTo>
                  <a:pt x="7369869" y="4754437"/>
                  <a:pt x="7329097" y="4753237"/>
                  <a:pt x="7307302" y="4747220"/>
                </a:cubicBezTo>
                <a:lnTo>
                  <a:pt x="7305976" y="4745654"/>
                </a:lnTo>
                <a:lnTo>
                  <a:pt x="7213744" y="4773074"/>
                </a:lnTo>
                <a:lnTo>
                  <a:pt x="7196298" y="4778016"/>
                </a:lnTo>
                <a:lnTo>
                  <a:pt x="7192202" y="4783834"/>
                </a:lnTo>
                <a:cubicBezTo>
                  <a:pt x="7187314" y="4787660"/>
                  <a:pt x="7179713" y="4789983"/>
                  <a:pt x="7166024" y="4788882"/>
                </a:cubicBezTo>
                <a:lnTo>
                  <a:pt x="7092253" y="4802161"/>
                </a:lnTo>
                <a:cubicBezTo>
                  <a:pt x="7056437" y="4803224"/>
                  <a:pt x="7045485" y="4804285"/>
                  <a:pt x="7013814" y="4801755"/>
                </a:cubicBezTo>
                <a:cubicBezTo>
                  <a:pt x="6932900" y="4813634"/>
                  <a:pt x="6939012" y="4839878"/>
                  <a:pt x="6899540" y="4833798"/>
                </a:cubicBezTo>
                <a:cubicBezTo>
                  <a:pt x="6867337" y="4828143"/>
                  <a:pt x="6783460" y="4848857"/>
                  <a:pt x="6703746" y="4864157"/>
                </a:cubicBezTo>
                <a:cubicBezTo>
                  <a:pt x="6644670" y="4874425"/>
                  <a:pt x="6623684" y="4889739"/>
                  <a:pt x="6545085" y="4895408"/>
                </a:cubicBezTo>
                <a:cubicBezTo>
                  <a:pt x="6467836" y="4943289"/>
                  <a:pt x="6405420" y="4917526"/>
                  <a:pt x="6313345" y="4946232"/>
                </a:cubicBezTo>
                <a:cubicBezTo>
                  <a:pt x="6293349" y="4963089"/>
                  <a:pt x="6205149" y="4944417"/>
                  <a:pt x="6164558" y="4948498"/>
                </a:cubicBezTo>
                <a:cubicBezTo>
                  <a:pt x="6123967" y="4952580"/>
                  <a:pt x="6086477" y="4967293"/>
                  <a:pt x="6069796" y="4970720"/>
                </a:cubicBezTo>
                <a:lnTo>
                  <a:pt x="6064481" y="4969051"/>
                </a:lnTo>
                <a:lnTo>
                  <a:pt x="6044602" y="4969792"/>
                </a:lnTo>
                <a:lnTo>
                  <a:pt x="6037252" y="4960726"/>
                </a:lnTo>
                <a:lnTo>
                  <a:pt x="6006081" y="4955195"/>
                </a:lnTo>
                <a:cubicBezTo>
                  <a:pt x="5994678" y="4954557"/>
                  <a:pt x="5932808" y="4941262"/>
                  <a:pt x="5920065" y="4944866"/>
                </a:cubicBezTo>
                <a:cubicBezTo>
                  <a:pt x="5853957" y="4950547"/>
                  <a:pt x="5821185" y="4970512"/>
                  <a:pt x="5755077" y="4976193"/>
                </a:cubicBezTo>
                <a:lnTo>
                  <a:pt x="5623207" y="4977304"/>
                </a:lnTo>
                <a:lnTo>
                  <a:pt x="5467256" y="4962079"/>
                </a:lnTo>
                <a:cubicBezTo>
                  <a:pt x="5474480" y="4947930"/>
                  <a:pt x="5435381" y="4963206"/>
                  <a:pt x="5429137" y="4949858"/>
                </a:cubicBezTo>
                <a:cubicBezTo>
                  <a:pt x="5425747" y="4938963"/>
                  <a:pt x="5388231" y="4933877"/>
                  <a:pt x="5378078" y="4930634"/>
                </a:cubicBezTo>
                <a:lnTo>
                  <a:pt x="5258253" y="4908461"/>
                </a:lnTo>
                <a:cubicBezTo>
                  <a:pt x="5248095" y="4908261"/>
                  <a:pt x="5227061" y="4899237"/>
                  <a:pt x="5219477" y="4896381"/>
                </a:cubicBezTo>
                <a:lnTo>
                  <a:pt x="5171208" y="4893134"/>
                </a:lnTo>
                <a:lnTo>
                  <a:pt x="5153115" y="4885290"/>
                </a:lnTo>
                <a:lnTo>
                  <a:pt x="5139168" y="4881597"/>
                </a:lnTo>
                <a:lnTo>
                  <a:pt x="5136167" y="4879315"/>
                </a:lnTo>
                <a:cubicBezTo>
                  <a:pt x="5130452" y="4874928"/>
                  <a:pt x="5124659" y="4870789"/>
                  <a:pt x="5118243" y="4867529"/>
                </a:cubicBezTo>
                <a:cubicBezTo>
                  <a:pt x="5104912" y="4898609"/>
                  <a:pt x="5061478" y="4844922"/>
                  <a:pt x="5062411" y="4874665"/>
                </a:cubicBezTo>
                <a:cubicBezTo>
                  <a:pt x="5024842" y="4862159"/>
                  <a:pt x="5035586" y="4893749"/>
                  <a:pt x="5008170" y="4856876"/>
                </a:cubicBezTo>
                <a:cubicBezTo>
                  <a:pt x="4933732" y="4857292"/>
                  <a:pt x="4913077" y="4871417"/>
                  <a:pt x="4837210" y="4830794"/>
                </a:cubicBezTo>
                <a:cubicBezTo>
                  <a:pt x="4803536" y="4812721"/>
                  <a:pt x="4780918" y="4800616"/>
                  <a:pt x="4759270" y="4800638"/>
                </a:cubicBezTo>
                <a:cubicBezTo>
                  <a:pt x="4738164" y="4795750"/>
                  <a:pt x="4726328" y="4792685"/>
                  <a:pt x="4720035" y="4790848"/>
                </a:cubicBezTo>
                <a:lnTo>
                  <a:pt x="4718027" y="4790035"/>
                </a:lnTo>
                <a:lnTo>
                  <a:pt x="4718961" y="4789806"/>
                </a:lnTo>
                <a:cubicBezTo>
                  <a:pt x="4717997" y="4789109"/>
                  <a:pt x="4715119" y="4788451"/>
                  <a:pt x="4714055" y="4788426"/>
                </a:cubicBezTo>
                <a:lnTo>
                  <a:pt x="4718027" y="4790035"/>
                </a:lnTo>
                <a:lnTo>
                  <a:pt x="4712381" y="4791420"/>
                </a:lnTo>
                <a:cubicBezTo>
                  <a:pt x="4677029" y="4783866"/>
                  <a:pt x="4521728" y="4782988"/>
                  <a:pt x="4512801" y="4780666"/>
                </a:cubicBezTo>
                <a:cubicBezTo>
                  <a:pt x="4454849" y="4766427"/>
                  <a:pt x="4459685" y="4765622"/>
                  <a:pt x="4425588" y="4769100"/>
                </a:cubicBezTo>
                <a:lnTo>
                  <a:pt x="4314086" y="4774822"/>
                </a:lnTo>
                <a:lnTo>
                  <a:pt x="4312230" y="4773365"/>
                </a:lnTo>
                <a:cubicBezTo>
                  <a:pt x="4303254" y="4769704"/>
                  <a:pt x="4297128" y="4769706"/>
                  <a:pt x="4292278" y="4771325"/>
                </a:cubicBezTo>
                <a:lnTo>
                  <a:pt x="4287201" y="4774493"/>
                </a:lnTo>
                <a:lnTo>
                  <a:pt x="4273289" y="4774225"/>
                </a:lnTo>
                <a:lnTo>
                  <a:pt x="4245283" y="4776749"/>
                </a:lnTo>
                <a:lnTo>
                  <a:pt x="4199245" y="4773714"/>
                </a:lnTo>
                <a:cubicBezTo>
                  <a:pt x="4199145" y="4773258"/>
                  <a:pt x="4199042" y="4772803"/>
                  <a:pt x="4198941" y="4772347"/>
                </a:cubicBezTo>
                <a:cubicBezTo>
                  <a:pt x="4197318" y="4769266"/>
                  <a:pt x="4194344" y="4766965"/>
                  <a:pt x="4188453" y="4766228"/>
                </a:cubicBezTo>
                <a:cubicBezTo>
                  <a:pt x="4201411" y="4747453"/>
                  <a:pt x="4158502" y="4749511"/>
                  <a:pt x="4139982" y="4748999"/>
                </a:cubicBezTo>
                <a:cubicBezTo>
                  <a:pt x="4121969" y="4741325"/>
                  <a:pt x="4096368" y="4726578"/>
                  <a:pt x="4080374" y="4720184"/>
                </a:cubicBezTo>
                <a:lnTo>
                  <a:pt x="4071828" y="4719278"/>
                </a:lnTo>
                <a:cubicBezTo>
                  <a:pt x="4071789" y="4719168"/>
                  <a:pt x="4071748" y="4719061"/>
                  <a:pt x="4071710" y="4718953"/>
                </a:cubicBezTo>
                <a:lnTo>
                  <a:pt x="4056247" y="4717622"/>
                </a:lnTo>
                <a:lnTo>
                  <a:pt x="4039668" y="4715861"/>
                </a:lnTo>
                <a:lnTo>
                  <a:pt x="4034303" y="4713218"/>
                </a:lnTo>
                <a:lnTo>
                  <a:pt x="4032672" y="4709236"/>
                </a:lnTo>
                <a:lnTo>
                  <a:pt x="4031088" y="4709491"/>
                </a:lnTo>
                <a:cubicBezTo>
                  <a:pt x="4018745" y="4714773"/>
                  <a:pt x="4014198" y="4723869"/>
                  <a:pt x="4001867" y="4695842"/>
                </a:cubicBezTo>
                <a:lnTo>
                  <a:pt x="3934220" y="4676884"/>
                </a:lnTo>
                <a:cubicBezTo>
                  <a:pt x="3917894" y="4685272"/>
                  <a:pt x="3905931" y="4680180"/>
                  <a:pt x="3894676" y="4670743"/>
                </a:cubicBezTo>
                <a:cubicBezTo>
                  <a:pt x="3858520" y="4671281"/>
                  <a:pt x="3827077" y="4656219"/>
                  <a:pt x="3787232" y="4648764"/>
                </a:cubicBezTo>
                <a:cubicBezTo>
                  <a:pt x="3738515" y="4632794"/>
                  <a:pt x="3722648" y="4630647"/>
                  <a:pt x="3680057" y="4622784"/>
                </a:cubicBezTo>
                <a:lnTo>
                  <a:pt x="3607627" y="4587738"/>
                </a:lnTo>
                <a:lnTo>
                  <a:pt x="3601451" y="4589218"/>
                </a:lnTo>
                <a:cubicBezTo>
                  <a:pt x="3597182" y="4589890"/>
                  <a:pt x="3594330" y="4589890"/>
                  <a:pt x="3592338" y="4589396"/>
                </a:cubicBezTo>
                <a:lnTo>
                  <a:pt x="3592104" y="4589103"/>
                </a:lnTo>
                <a:lnTo>
                  <a:pt x="3583586" y="4589853"/>
                </a:lnTo>
                <a:cubicBezTo>
                  <a:pt x="3569244" y="4591798"/>
                  <a:pt x="3547025" y="4576378"/>
                  <a:pt x="3533777" y="4579320"/>
                </a:cubicBezTo>
                <a:cubicBezTo>
                  <a:pt x="3511599" y="4574654"/>
                  <a:pt x="3486298" y="4581458"/>
                  <a:pt x="3470906" y="4575344"/>
                </a:cubicBezTo>
                <a:lnTo>
                  <a:pt x="3398460" y="4562260"/>
                </a:lnTo>
                <a:lnTo>
                  <a:pt x="3361644" y="4580670"/>
                </a:lnTo>
                <a:cubicBezTo>
                  <a:pt x="3357618" y="4583165"/>
                  <a:pt x="3351760" y="4584336"/>
                  <a:pt x="3341795" y="4582496"/>
                </a:cubicBezTo>
                <a:lnTo>
                  <a:pt x="3339469" y="4581438"/>
                </a:lnTo>
                <a:cubicBezTo>
                  <a:pt x="3334155" y="4584121"/>
                  <a:pt x="3293348" y="4585348"/>
                  <a:pt x="3260180" y="4587820"/>
                </a:cubicBezTo>
                <a:cubicBezTo>
                  <a:pt x="3207583" y="4590362"/>
                  <a:pt x="3201254" y="4599020"/>
                  <a:pt x="3140460" y="4596263"/>
                </a:cubicBezTo>
                <a:cubicBezTo>
                  <a:pt x="3080635" y="4597598"/>
                  <a:pt x="3070240" y="4604121"/>
                  <a:pt x="3028270" y="4599134"/>
                </a:cubicBezTo>
                <a:lnTo>
                  <a:pt x="2779714" y="4622831"/>
                </a:lnTo>
                <a:cubicBezTo>
                  <a:pt x="2717485" y="4652864"/>
                  <a:pt x="2720552" y="4643479"/>
                  <a:pt x="2649525" y="4658086"/>
                </a:cubicBezTo>
                <a:cubicBezTo>
                  <a:pt x="2585557" y="4592997"/>
                  <a:pt x="2606961" y="4610743"/>
                  <a:pt x="2566315" y="4605776"/>
                </a:cubicBezTo>
                <a:lnTo>
                  <a:pt x="2441626" y="4620872"/>
                </a:lnTo>
                <a:cubicBezTo>
                  <a:pt x="2409973" y="4638856"/>
                  <a:pt x="2352457" y="4606180"/>
                  <a:pt x="2313568" y="4630067"/>
                </a:cubicBezTo>
                <a:cubicBezTo>
                  <a:pt x="2274482" y="4630651"/>
                  <a:pt x="2231693" y="4626096"/>
                  <a:pt x="2207105" y="4624384"/>
                </a:cubicBezTo>
                <a:cubicBezTo>
                  <a:pt x="2170388" y="4620413"/>
                  <a:pt x="2128447" y="4610713"/>
                  <a:pt x="2093268" y="4606236"/>
                </a:cubicBezTo>
                <a:cubicBezTo>
                  <a:pt x="2076153" y="4621015"/>
                  <a:pt x="2044188" y="4596793"/>
                  <a:pt x="1996024" y="4597526"/>
                </a:cubicBezTo>
                <a:cubicBezTo>
                  <a:pt x="1977383" y="4614519"/>
                  <a:pt x="1963539" y="4597813"/>
                  <a:pt x="1926886" y="4621358"/>
                </a:cubicBezTo>
                <a:cubicBezTo>
                  <a:pt x="1925073" y="4619412"/>
                  <a:pt x="1922877" y="4617645"/>
                  <a:pt x="1920368" y="4616112"/>
                </a:cubicBezTo>
                <a:cubicBezTo>
                  <a:pt x="1905804" y="4607213"/>
                  <a:pt x="1884071" y="4607988"/>
                  <a:pt x="1871831" y="4617844"/>
                </a:cubicBezTo>
                <a:cubicBezTo>
                  <a:pt x="1842333" y="4633872"/>
                  <a:pt x="1813480" y="4642318"/>
                  <a:pt x="1785463" y="4647841"/>
                </a:cubicBezTo>
                <a:lnTo>
                  <a:pt x="1737045" y="4642356"/>
                </a:lnTo>
                <a:cubicBezTo>
                  <a:pt x="1718461" y="4638483"/>
                  <a:pt x="1695530" y="4628808"/>
                  <a:pt x="1673954" y="4624601"/>
                </a:cubicBezTo>
                <a:cubicBezTo>
                  <a:pt x="1651606" y="4623293"/>
                  <a:pt x="1622786" y="4654278"/>
                  <a:pt x="1602834" y="4640924"/>
                </a:cubicBezTo>
                <a:cubicBezTo>
                  <a:pt x="1563877" y="4628244"/>
                  <a:pt x="1518595" y="4650131"/>
                  <a:pt x="1490351" y="4613132"/>
                </a:cubicBezTo>
                <a:cubicBezTo>
                  <a:pt x="1412573" y="4597158"/>
                  <a:pt x="1263233" y="4580189"/>
                  <a:pt x="1149212" y="4564210"/>
                </a:cubicBezTo>
                <a:cubicBezTo>
                  <a:pt x="1116338" y="4591134"/>
                  <a:pt x="987159" y="4573292"/>
                  <a:pt x="938574" y="4566821"/>
                </a:cubicBezTo>
                <a:cubicBezTo>
                  <a:pt x="889988" y="4560351"/>
                  <a:pt x="864045" y="4523705"/>
                  <a:pt x="857697" y="4525391"/>
                </a:cubicBezTo>
                <a:lnTo>
                  <a:pt x="836981" y="4526708"/>
                </a:lnTo>
                <a:cubicBezTo>
                  <a:pt x="827680" y="4523006"/>
                  <a:pt x="821314" y="4522979"/>
                  <a:pt x="816264" y="4524575"/>
                </a:cubicBezTo>
                <a:lnTo>
                  <a:pt x="810965" y="4527718"/>
                </a:lnTo>
                <a:lnTo>
                  <a:pt x="796509" y="4527387"/>
                </a:lnTo>
                <a:lnTo>
                  <a:pt x="767389" y="4529784"/>
                </a:lnTo>
                <a:lnTo>
                  <a:pt x="762544" y="4527372"/>
                </a:lnTo>
                <a:lnTo>
                  <a:pt x="719567" y="4526534"/>
                </a:lnTo>
                <a:cubicBezTo>
                  <a:pt x="719467" y="4526078"/>
                  <a:pt x="719363" y="4525621"/>
                  <a:pt x="719262" y="4525164"/>
                </a:cubicBezTo>
                <a:cubicBezTo>
                  <a:pt x="717595" y="4522076"/>
                  <a:pt x="714519" y="4519761"/>
                  <a:pt x="708402" y="4518999"/>
                </a:cubicBezTo>
                <a:cubicBezTo>
                  <a:pt x="687925" y="4510214"/>
                  <a:pt x="618105" y="4480694"/>
                  <a:pt x="596394" y="4472455"/>
                </a:cubicBezTo>
                <a:cubicBezTo>
                  <a:pt x="585891" y="4471805"/>
                  <a:pt x="582326" y="4470021"/>
                  <a:pt x="578149" y="4469575"/>
                </a:cubicBezTo>
                <a:lnTo>
                  <a:pt x="571336" y="4469781"/>
                </a:lnTo>
                <a:cubicBezTo>
                  <a:pt x="549113" y="4462932"/>
                  <a:pt x="472734" y="4436418"/>
                  <a:pt x="444802" y="4428480"/>
                </a:cubicBezTo>
                <a:cubicBezTo>
                  <a:pt x="427780" y="4436790"/>
                  <a:pt x="415383" y="4431645"/>
                  <a:pt x="403746" y="4422157"/>
                </a:cubicBezTo>
                <a:cubicBezTo>
                  <a:pt x="366174" y="4422528"/>
                  <a:pt x="333597" y="4407319"/>
                  <a:pt x="292240" y="4399681"/>
                </a:cubicBezTo>
                <a:lnTo>
                  <a:pt x="118302" y="4343421"/>
                </a:lnTo>
                <a:cubicBezTo>
                  <a:pt x="72181" y="4333528"/>
                  <a:pt x="35232" y="4341827"/>
                  <a:pt x="15516" y="4340320"/>
                </a:cubicBezTo>
                <a:lnTo>
                  <a:pt x="2" y="4334381"/>
                </a:lnTo>
                <a:cubicBezTo>
                  <a:pt x="1" y="2889587"/>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3BBD0A-20E4-DB4C-9E56-7FBFEC5BEB9C}"/>
              </a:ext>
            </a:extLst>
          </p:cNvPr>
          <p:cNvSpPr>
            <a:spLocks noGrp="1"/>
          </p:cNvSpPr>
          <p:nvPr>
            <p:ph type="title"/>
          </p:nvPr>
        </p:nvSpPr>
        <p:spPr>
          <a:xfrm>
            <a:off x="1910822" y="1122363"/>
            <a:ext cx="8376514" cy="2596652"/>
          </a:xfrm>
        </p:spPr>
        <p:txBody>
          <a:bodyPr vert="horz" lIns="91440" tIns="45720" rIns="91440" bIns="45720" rtlCol="0" anchor="b">
            <a:normAutofit/>
          </a:bodyPr>
          <a:lstStyle/>
          <a:p>
            <a:pPr algn="ctr"/>
            <a:r>
              <a:rPr lang="en-US" dirty="0"/>
              <a:t>Code and logic overview </a:t>
            </a:r>
          </a:p>
        </p:txBody>
      </p:sp>
    </p:spTree>
    <p:extLst>
      <p:ext uri="{BB962C8B-B14F-4D97-AF65-F5344CB8AC3E}">
        <p14:creationId xmlns:p14="http://schemas.microsoft.com/office/powerpoint/2010/main" val="549961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10;&#10;Description automatically generated">
            <a:extLst>
              <a:ext uri="{FF2B5EF4-FFF2-40B4-BE49-F238E27FC236}">
                <a16:creationId xmlns:a16="http://schemas.microsoft.com/office/drawing/2014/main" id="{99CDA5AD-692D-3745-8769-81867E217D2C}"/>
              </a:ext>
            </a:extLst>
          </p:cNvPr>
          <p:cNvPicPr>
            <a:picLocks noGrp="1" noChangeAspect="1"/>
          </p:cNvPicPr>
          <p:nvPr>
            <p:ph idx="1"/>
          </p:nvPr>
        </p:nvPicPr>
        <p:blipFill>
          <a:blip r:embed="rId2"/>
          <a:stretch>
            <a:fillRect/>
          </a:stretch>
        </p:blipFill>
        <p:spPr>
          <a:xfrm>
            <a:off x="2758698" y="317037"/>
            <a:ext cx="5372789" cy="6223925"/>
          </a:xfrm>
        </p:spPr>
      </p:pic>
    </p:spTree>
    <p:extLst>
      <p:ext uri="{BB962C8B-B14F-4D97-AF65-F5344CB8AC3E}">
        <p14:creationId xmlns:p14="http://schemas.microsoft.com/office/powerpoint/2010/main" val="92894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00483-A12D-E04A-8FBD-EBED6B65BF4E}"/>
              </a:ext>
            </a:extLst>
          </p:cNvPr>
          <p:cNvSpPr>
            <a:spLocks noGrp="1"/>
          </p:cNvSpPr>
          <p:nvPr>
            <p:ph type="title"/>
          </p:nvPr>
        </p:nvSpPr>
        <p:spPr/>
        <p:txBody>
          <a:bodyPr/>
          <a:lstStyle/>
          <a:p>
            <a:r>
              <a:rPr lang="en-US" dirty="0"/>
              <a:t>Link to flow chart </a:t>
            </a:r>
          </a:p>
        </p:txBody>
      </p:sp>
      <p:sp>
        <p:nvSpPr>
          <p:cNvPr id="3" name="Content Placeholder 2">
            <a:extLst>
              <a:ext uri="{FF2B5EF4-FFF2-40B4-BE49-F238E27FC236}">
                <a16:creationId xmlns:a16="http://schemas.microsoft.com/office/drawing/2014/main" id="{F4EF4766-B994-544C-9DC3-0A6061E443CF}"/>
              </a:ext>
            </a:extLst>
          </p:cNvPr>
          <p:cNvSpPr>
            <a:spLocks noGrp="1"/>
          </p:cNvSpPr>
          <p:nvPr>
            <p:ph idx="1"/>
          </p:nvPr>
        </p:nvSpPr>
        <p:spPr/>
        <p:txBody>
          <a:bodyPr>
            <a:normAutofit fontScale="47500" lnSpcReduction="20000"/>
          </a:bodyPr>
          <a:lstStyle/>
          <a:p>
            <a:r>
              <a:rPr lang="en-US" dirty="0"/>
              <a:t>https://</a:t>
            </a:r>
            <a:r>
              <a:rPr lang="en-US" dirty="0" err="1"/>
              <a:t>viewer.diagrams.net</a:t>
            </a:r>
            <a:r>
              <a:rPr lang="en-US" dirty="0"/>
              <a:t>/?highlight=0000ff&amp;edit=_</a:t>
            </a:r>
            <a:r>
              <a:rPr lang="en-US" dirty="0" err="1"/>
              <a:t>blank&amp;layers</a:t>
            </a:r>
            <a:r>
              <a:rPr lang="en-US" dirty="0"/>
              <a:t>=1&amp;nav=1&amp;title=Flowchart.png#R5V1bk5s4Fv41rnnqFJj7Y%2Fo2M1WZTHazW5M8bamNbJjGlgPY7p5fv5IAG3TEJW1A2J2HtJG5WOf6naOjw8y4W7%2F8GqNt8AfxcTSba%2F7LzLifzek%2Fx6Z%2F2MhrPqLN9WxkFYd%2BNlYa%2BBr%2Bg%2FNBLR%2FdhT5OKiemhERpuK0OLshmgxdpZQzFMTlUT1uSqPrULVphMPB1gSI4%2Blfop0E26lraafw3HK6C4sm6ln%2BzRsXJ%2BUASIJ8cSkPGw8y4iwlJs0%2FrlzscMeoVdMmue6z59vjDYrxJu1xgf7mz7U8Iax%2B%2F%2F3n3%2Bd%2F%2F%2BrZ0%2F7zJ2bNH0S6fcP5j09eCAtinBMkPSZwGZEU2KHo4jd7GZLfxMXuMRo9O53wiZEsHdTr4N07T15y7aJcSOhSk6yj%2FFk4lnx17dmkgn9ivmKxxGr%2FSE2IcoTTcV5mFcp6vjucdL%2F1CQvqIuZYLqJfzJpfOG8%2FUqrdIyC5e4PyqMnHbbqQJN0pRvMIpuBH9UJrPaYjz7if46EyCj%2FglTL%2Bxyz%2BYupMffy99d%2F%2BS35sfvJYOvuA4pDTAcT5WKxEZQ7KhW32V%2FNj%2BFX7Wfhwe%2F07%2B5wWv0Y3r5VaCE7yBZMY4IuYIkuEa3USsL8kwgGR8icmeG1U6t13E%2F5IlM7VojZmpRikf22SHaOOXBumPxDFO0gSIV1V4DkGY4q9bxFl1oL6ho8LvcZzil0Z%2BFL5FpGuhcYeTmdaLk4KSiba1ehZWiP%2BzlNbdaSjhhk4m00KrOPxeqBo7OGkhPyrUsJPKySduQZWT6qZnjqNzRydcoA5nXGtcEKSqdP5uwRRqG5P1Np1Zty8z6%2F6oYIuAhAuqYsWwIDcj6JNVIZluq1an4xRKRAwXz8wKoQzw0cklVEyYdnCZSbZkk%2BB3BWBESTesNwIY8UbWfDCVkZoGB3JbHSMFrr3NKs67WkVHO1M0zlMzaKu%2BzRjzKS00HfBgeEPkuVVJ1M0RLZGUQRISTVs2W0VunGjK7hhN9eV2LXMSfDpFQVb3GKhv0AbEpNVeGYPIhOt9sASpEMHYW2NsZ%2BQY24JB9seE45EliVnAtFs%2F0QB2bqM1s4qbp2R75NBE4EhrUGy54%2BAWISo2RLTRVSZuxDuZ%2BrhCUTidklB8JpPieaviFzxvFw6vb%2BE4C7nYc0D6VwwTE9dBe7v3gOIs2lsw1%2FEYhTHTzGRBYp44eiJ79pdGJMYj4EockPXTLhklVXRjGoK5cSGkdCWI0h0KUdreJJBKDVR4kyB7g%2FgJSinBvg8XlzbavBKn7lHK5DpBr8z3pwFm8%2FTJ5hf2u6PwGWeja%2F4HscH1bhHMikxPhNFeYqZGUANbF9TAUx1ZeVNaf%2BpFD%2ByuIZhnKfWdMN2SY1kqufT%2FXcKQrHbI5DcbExYGQiUybFpCnsoYUYblpITZgc2FIUB7pLWwG1Ow5u7I1tyGsOX7pUHGglntkNHpm6vn6QlcibwjccyKNnKbMjWY6CiHiZeWeGwXXnMYwyLCxNENC0w9SmEi4qHRGvlHOJiNMFAYblatySMFKNFRjhLtaVS39KkGDrTh8qnbSk02JPx%2FsssqKDEgBy7UG%2FbL0l284ZUiHDgS8lyKhgiXog2UcvVSL%2BJKz1It9RNZzCgWJo4HfFnitErRuDDxs8oy4mKVLjAcrkvUuIyPcYxeS6dt2QlJ%2FYNApZLlCIWabRfY1Qvoh%2Bw39LoAD6EGy2N3WMv4hJ5wVBUaFIWrDf28wBte0nfLFDFcoOhj%2FsU69P1MPnES%2FoOe%2BP2Y2OTEpDe3blkdTPFMoMnHit%2F84tmRamURq1esekugfZgbbk6Nt8pYcQpZLhM8SL2EDvNSSiOZCWu6uG5oelYnRe%2BNVYBTTzg9YEz9IFvBzHGg3keaXKImgA%2B1kg8Moq44%2FJlPwwV2F%2FD2uotzS306SrghSHh%2FhRfymutJ8GkKUGUY%2FgKsYtrdTNjZWMXIH9QZq5jVC4bBKtD3XStWca8BqxTm4LqwyjimHHjXocEKrGe5DLRiapZitALz29MW8Xa0MkyyFoh4x%2BKv3kQcmqP3CleGYTCAK3NxV8JQcKV4cme4MrdGSK3o0DJcK17JdOviAQssS7kCwGJ2Nfs1oLP3NYfGn3lxAESXrJONCkD0aRRT1fm1%2BZiO7VwR7rpm4A4Thxtm9UFGs1sTT6e%2Fq%2FkCyUTG8INwOfFq%2FWDNuu2F%2BUHIsCvwg11L7vWxKjQbf2Z57Z2kfKczStM4fNpl1ZhUMfjyO4roX8xcY7EPKevqUDn5dFK2ZckPl8twsYtSNq8I75mSqfWqANFLluENiVfVxSCyv3X4Sy7Ckqu1pEWKfOrn7gk8j%2FCXXPbTQPjeYYkIRZ2OqwO9uQmYj%2F89q3nj1eO1nRp%2BSbK57zGfTRojXjQUbhbRzudWitUKCdXn%2FCxuyzKAotZcGdXNrbasVk5qrsSMSG9aY8D4SeWGxF70xph3NFiGUoMl2VRx%2BXCpM%2B3PNm7nif0c0P6eYLChJUB7fByL8Y9dGHNDkzyH%2FBlFYJbjozoLRrbs45Qsz7FfS6vlEfuP9ceCq%2FPXhmSrhfzEscp0G39mifBkl253THSXKIy4hJ%2FaI%2FVRbHuW6JpCusJS3uHFuOT9uA0S2UV0lWZ7DZiz%2FOj7crnN6seX1W3mkxNmW7JpaFxhluzNv3RhlqRs5FNXmrIxIOGPdngRoM1qskJsCV1UPOVCbEI8d%2BFCbHYFE%2Ba5q%2FLnEb4BTFBJ%2FbFj%2FapvA3SMxU%2BDFWs9viGuAmJvzH6wcmM0jfLlU2sxZXUmZtel57PBSE2CTPDRujZcQ9hGAgCY065RRTudSfoNQFflSN68OvBjds3WW%2BdWpJ5HeBhCNQWho4uq6B8c5Rs8rWlAnDr%2FYGct%2FBs8BD%2BSd%2B7vRfILDqlyG4Ymmjcxdzaw2ygIUB8dT9o7iO7BVd5JQNLC8%2BIXR6yufaYtpUlKSaNMRYsjdb129RZzNzDPGrpz927ZPKHTjena4xo2WFPBV4yXNT0klRd7OkJTcs%2BBpmzc1kCXttukXSe6Zqyzvq%2Bq7JgFM9ZfsxY%2FftbwJwvkIrxMJ%2BCCHVuAMOq76Uva9j688MKP7AVE06PZXHk2VNJeqkKz0Wl0406vSxRUTMU0EnsK6Zp6IsH0yMQESX1TWmcarnUC%2BwMLkDN8qbQcpjpifnHktK0DzW5dzHJxOxScmlK5%2FPbaB6qIdpX62dF0tys409gANbACyk9UuvDtwNieh3PsRVLF%2FgTd5DFcC7obNaYTPI8uaSU9akznXF0VktP5HWhKq5AcmI5o6N66IrxTa5Zz5d38JxC0iA1wb2T1oKPCKBdWQ198rtXpWojkKl2Lc6exZem8l5oNxrCGF9r0jmBvDEEvjY5LSD%2FdCkPcAqy37BmGF2jNF4CpiFcMs2nY7d6L4eIwuFuD2o4YXHeLZfVCfGZTx%2BAwwSDbh3FA2ZYv5kKzOefd0JPn46l5PrXYiYFD9jff3Kp4OQB4W1nzB6m7HW6fqjuNtEWPxtvtGv24c6XeFkY%2FOXosXvWkHB26QF7HfL13A88mlIk8ZWcnRCRZNZsdsdLAZItYI%2F0V%2B%2FzfzKhyH3d6QxNosh9lJYWP5UsBoZMAbdlHSjgURTR4X8Vozfxhqc6n8l2pAKjN8i7DF%2BznlmOYbXAMkyhnmiyMh0x74IiEzjXGS5ztQsw93gpTExxfKcPmAsPU12l7MFBtULJtuODvSUtSOuNVyt7rJ24efRd8c9TzDXqQDnyjLKL3DqmOLfB74Z1oJE3la2yeDKy28m4RoDhM1ui98k19IYIHV8QAj0i4aM%2BInuIMfZSITaj%2BnqvXgKvbLe91LWq0lXbp8GByVMTPvO3M6d2n7Lc94SjE%2B%2BK9p9I3oiqWcFBuYg9Y6kUPY8K2KJ1yR3ROwR%2FEZxm4h%2F8D</a:t>
            </a:r>
          </a:p>
        </p:txBody>
      </p:sp>
    </p:spTree>
    <p:extLst>
      <p:ext uri="{BB962C8B-B14F-4D97-AF65-F5344CB8AC3E}">
        <p14:creationId xmlns:p14="http://schemas.microsoft.com/office/powerpoint/2010/main" val="1145039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07443-4EC0-9840-AA84-31FE8BBBCC08}"/>
              </a:ext>
            </a:extLst>
          </p:cNvPr>
          <p:cNvSpPr>
            <a:spLocks noGrp="1"/>
          </p:cNvSpPr>
          <p:nvPr>
            <p:ph type="title"/>
          </p:nvPr>
        </p:nvSpPr>
        <p:spPr/>
        <p:txBody>
          <a:bodyPr/>
          <a:lstStyle/>
          <a:p>
            <a:r>
              <a:rPr lang="en-US" dirty="0"/>
              <a:t>Code run through</a:t>
            </a:r>
          </a:p>
        </p:txBody>
      </p:sp>
      <p:sp>
        <p:nvSpPr>
          <p:cNvPr id="3" name="Content Placeholder 2">
            <a:extLst>
              <a:ext uri="{FF2B5EF4-FFF2-40B4-BE49-F238E27FC236}">
                <a16:creationId xmlns:a16="http://schemas.microsoft.com/office/drawing/2014/main" id="{6DA87789-053A-D64D-A52F-34204FBF1275}"/>
              </a:ext>
            </a:extLst>
          </p:cNvPr>
          <p:cNvSpPr>
            <a:spLocks noGrp="1"/>
          </p:cNvSpPr>
          <p:nvPr>
            <p:ph idx="1"/>
          </p:nvPr>
        </p:nvSpPr>
        <p:spPr/>
        <p:txBody>
          <a:bodyPr/>
          <a:lstStyle/>
          <a:p>
            <a:r>
              <a:rPr lang="en-US" dirty="0">
                <a:hlinkClick r:id="rId2"/>
              </a:rPr>
              <a:t>main.rb</a:t>
            </a:r>
            <a:endParaRPr lang="en-US" dirty="0"/>
          </a:p>
        </p:txBody>
      </p:sp>
    </p:spTree>
    <p:extLst>
      <p:ext uri="{BB962C8B-B14F-4D97-AF65-F5344CB8AC3E}">
        <p14:creationId xmlns:p14="http://schemas.microsoft.com/office/powerpoint/2010/main" val="1514016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7883E25-6335-4DAF-A7CE-E4C57BBDA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8158" cy="4831308"/>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4977304">
                <a:moveTo>
                  <a:pt x="0" y="0"/>
                </a:moveTo>
                <a:lnTo>
                  <a:pt x="12192000" y="0"/>
                </a:lnTo>
                <a:cubicBezTo>
                  <a:pt x="12194053" y="1221522"/>
                  <a:pt x="12196105" y="2443043"/>
                  <a:pt x="12198158" y="3664565"/>
                </a:cubicBezTo>
                <a:lnTo>
                  <a:pt x="12132764" y="3748492"/>
                </a:lnTo>
                <a:cubicBezTo>
                  <a:pt x="12118570" y="3746087"/>
                  <a:pt x="12066475" y="3748051"/>
                  <a:pt x="12053056" y="3749753"/>
                </a:cubicBezTo>
                <a:cubicBezTo>
                  <a:pt x="11951151" y="3723523"/>
                  <a:pt x="11987956" y="3741350"/>
                  <a:pt x="11938513" y="3754367"/>
                </a:cubicBezTo>
                <a:cubicBezTo>
                  <a:pt x="11893437" y="3756229"/>
                  <a:pt x="11892333" y="3768527"/>
                  <a:pt x="11853342" y="3782688"/>
                </a:cubicBezTo>
                <a:lnTo>
                  <a:pt x="11704569" y="3839336"/>
                </a:lnTo>
                <a:cubicBezTo>
                  <a:pt x="11658619" y="3856554"/>
                  <a:pt x="11620159" y="3839774"/>
                  <a:pt x="11577641" y="3885996"/>
                </a:cubicBezTo>
                <a:lnTo>
                  <a:pt x="11508791" y="3969283"/>
                </a:lnTo>
                <a:cubicBezTo>
                  <a:pt x="11460627" y="3971273"/>
                  <a:pt x="11432986" y="4009558"/>
                  <a:pt x="11388373" y="4027440"/>
                </a:cubicBezTo>
                <a:cubicBezTo>
                  <a:pt x="11343278" y="4048257"/>
                  <a:pt x="11314689" y="4047456"/>
                  <a:pt x="11276406" y="4056099"/>
                </a:cubicBezTo>
                <a:cubicBezTo>
                  <a:pt x="11261021" y="4049529"/>
                  <a:pt x="11204601" y="4061517"/>
                  <a:pt x="11190251" y="4073272"/>
                </a:cubicBezTo>
                <a:cubicBezTo>
                  <a:pt x="11148224" y="4071760"/>
                  <a:pt x="11166866" y="4068152"/>
                  <a:pt x="11139995" y="4081811"/>
                </a:cubicBezTo>
                <a:cubicBezTo>
                  <a:pt x="11109018" y="4049468"/>
                  <a:pt x="11068949" y="4077660"/>
                  <a:pt x="11040727" y="4081109"/>
                </a:cubicBezTo>
                <a:cubicBezTo>
                  <a:pt x="11023237" y="4085061"/>
                  <a:pt x="10985662" y="4089557"/>
                  <a:pt x="10969005" y="4091154"/>
                </a:cubicBezTo>
                <a:cubicBezTo>
                  <a:pt x="10940582" y="4090832"/>
                  <a:pt x="10898726" y="4139134"/>
                  <a:pt x="10899772" y="4122857"/>
                </a:cubicBezTo>
                <a:cubicBezTo>
                  <a:pt x="10876619" y="4120124"/>
                  <a:pt x="10869907" y="4153686"/>
                  <a:pt x="10838983" y="4155791"/>
                </a:cubicBezTo>
                <a:cubicBezTo>
                  <a:pt x="10773332" y="4195792"/>
                  <a:pt x="10814211" y="4181968"/>
                  <a:pt x="10769520" y="4198574"/>
                </a:cubicBezTo>
                <a:cubicBezTo>
                  <a:pt x="10724830" y="4215180"/>
                  <a:pt x="10633260" y="4238403"/>
                  <a:pt x="10570843" y="4255424"/>
                </a:cubicBezTo>
                <a:cubicBezTo>
                  <a:pt x="10542692" y="4260653"/>
                  <a:pt x="10551563" y="4286463"/>
                  <a:pt x="10512263" y="4291698"/>
                </a:cubicBezTo>
                <a:cubicBezTo>
                  <a:pt x="10488463" y="4290048"/>
                  <a:pt x="10466846" y="4304648"/>
                  <a:pt x="10439016" y="4293933"/>
                </a:cubicBezTo>
                <a:cubicBezTo>
                  <a:pt x="10429577" y="4289548"/>
                  <a:pt x="10402340" y="4290424"/>
                  <a:pt x="10376941" y="4298111"/>
                </a:cubicBezTo>
                <a:cubicBezTo>
                  <a:pt x="10367909" y="4289198"/>
                  <a:pt x="10340964" y="4298606"/>
                  <a:pt x="10329960" y="4298774"/>
                </a:cubicBezTo>
                <a:cubicBezTo>
                  <a:pt x="10316703" y="4291487"/>
                  <a:pt x="10267890" y="4301333"/>
                  <a:pt x="10254256" y="4309364"/>
                </a:cubicBezTo>
                <a:lnTo>
                  <a:pt x="10119745" y="4321869"/>
                </a:lnTo>
                <a:lnTo>
                  <a:pt x="10075444" y="4324144"/>
                </a:lnTo>
                <a:cubicBezTo>
                  <a:pt x="10067850" y="4321897"/>
                  <a:pt x="10040161" y="4323339"/>
                  <a:pt x="10032543" y="4322337"/>
                </a:cubicBezTo>
                <a:cubicBezTo>
                  <a:pt x="9991791" y="4333306"/>
                  <a:pt x="9977737" y="4333839"/>
                  <a:pt x="9953375" y="4339186"/>
                </a:cubicBezTo>
                <a:cubicBezTo>
                  <a:pt x="9912366" y="4339340"/>
                  <a:pt x="9882148" y="4335866"/>
                  <a:pt x="9841223" y="4346536"/>
                </a:cubicBezTo>
                <a:lnTo>
                  <a:pt x="9721820" y="4368481"/>
                </a:lnTo>
                <a:cubicBezTo>
                  <a:pt x="9668605" y="4358070"/>
                  <a:pt x="9595633" y="4367186"/>
                  <a:pt x="9578114" y="4380883"/>
                </a:cubicBezTo>
                <a:cubicBezTo>
                  <a:pt x="9512605" y="4396386"/>
                  <a:pt x="9409151" y="4424759"/>
                  <a:pt x="9336820" y="4430514"/>
                </a:cubicBezTo>
                <a:lnTo>
                  <a:pt x="9272837" y="4491645"/>
                </a:lnTo>
                <a:lnTo>
                  <a:pt x="9188677" y="4497828"/>
                </a:lnTo>
                <a:lnTo>
                  <a:pt x="9183116" y="4507862"/>
                </a:lnTo>
                <a:lnTo>
                  <a:pt x="9145128" y="4520027"/>
                </a:lnTo>
                <a:lnTo>
                  <a:pt x="9144106" y="4518870"/>
                </a:lnTo>
                <a:cubicBezTo>
                  <a:pt x="9140946" y="4516556"/>
                  <a:pt x="9136985" y="4515370"/>
                  <a:pt x="9131223" y="4516515"/>
                </a:cubicBezTo>
                <a:cubicBezTo>
                  <a:pt x="9132769" y="4495356"/>
                  <a:pt x="9124864" y="4509787"/>
                  <a:pt x="9107733" y="4515031"/>
                </a:cubicBezTo>
                <a:cubicBezTo>
                  <a:pt x="9106313" y="4483339"/>
                  <a:pt x="9062068" y="4520734"/>
                  <a:pt x="9047414" y="4506003"/>
                </a:cubicBezTo>
                <a:lnTo>
                  <a:pt x="8999479" y="4509570"/>
                </a:lnTo>
                <a:lnTo>
                  <a:pt x="8999194" y="4509309"/>
                </a:lnTo>
                <a:cubicBezTo>
                  <a:pt x="8997140" y="4509070"/>
                  <a:pt x="8994323" y="4509427"/>
                  <a:pt x="8990231" y="4510625"/>
                </a:cubicBezTo>
                <a:lnTo>
                  <a:pt x="8984397" y="4512863"/>
                </a:lnTo>
                <a:lnTo>
                  <a:pt x="8968351" y="4516366"/>
                </a:lnTo>
                <a:lnTo>
                  <a:pt x="8962029" y="4515606"/>
                </a:lnTo>
                <a:lnTo>
                  <a:pt x="8957069" y="4513190"/>
                </a:lnTo>
                <a:cubicBezTo>
                  <a:pt x="8948720" y="4521824"/>
                  <a:pt x="8916209" y="4555353"/>
                  <a:pt x="8889695" y="4533539"/>
                </a:cubicBezTo>
                <a:cubicBezTo>
                  <a:pt x="8858762" y="4534647"/>
                  <a:pt x="8783440" y="4526750"/>
                  <a:pt x="8746606" y="4530613"/>
                </a:cubicBezTo>
                <a:cubicBezTo>
                  <a:pt x="8714005" y="4542255"/>
                  <a:pt x="8742361" y="4527419"/>
                  <a:pt x="8702038" y="4532895"/>
                </a:cubicBezTo>
                <a:cubicBezTo>
                  <a:pt x="8665825" y="4554110"/>
                  <a:pt x="8633382" y="4536256"/>
                  <a:pt x="8590337" y="4542204"/>
                </a:cubicBezTo>
                <a:lnTo>
                  <a:pt x="8519543" y="4526086"/>
                </a:lnTo>
                <a:lnTo>
                  <a:pt x="8505306" y="4532509"/>
                </a:lnTo>
                <a:lnTo>
                  <a:pt x="8500493" y="4535768"/>
                </a:lnTo>
                <a:cubicBezTo>
                  <a:pt x="8496977" y="4537698"/>
                  <a:pt x="8494378" y="4538579"/>
                  <a:pt x="8492299" y="4538742"/>
                </a:cubicBezTo>
                <a:lnTo>
                  <a:pt x="8491926" y="4538547"/>
                </a:lnTo>
                <a:lnTo>
                  <a:pt x="8484586" y="4541860"/>
                </a:lnTo>
                <a:lnTo>
                  <a:pt x="8361601" y="4557109"/>
                </a:lnTo>
                <a:cubicBezTo>
                  <a:pt x="8356446" y="4559308"/>
                  <a:pt x="8352158" y="4558930"/>
                  <a:pt x="8348227" y="4557320"/>
                </a:cubicBezTo>
                <a:lnTo>
                  <a:pt x="8346801" y="4556408"/>
                </a:lnTo>
                <a:lnTo>
                  <a:pt x="8308886" y="4575677"/>
                </a:lnTo>
                <a:lnTo>
                  <a:pt x="8289640" y="4590767"/>
                </a:lnTo>
                <a:lnTo>
                  <a:pt x="8278750" y="4597091"/>
                </a:lnTo>
                <a:lnTo>
                  <a:pt x="8277624" y="4601916"/>
                </a:lnTo>
                <a:cubicBezTo>
                  <a:pt x="8275321" y="4605440"/>
                  <a:pt x="8270631" y="4608316"/>
                  <a:pt x="8260561" y="4609708"/>
                </a:cubicBezTo>
                <a:lnTo>
                  <a:pt x="8257864" y="4609458"/>
                </a:lnTo>
                <a:lnTo>
                  <a:pt x="8246529" y="4620148"/>
                </a:lnTo>
                <a:cubicBezTo>
                  <a:pt x="8243357" y="4624329"/>
                  <a:pt x="8241146" y="4628979"/>
                  <a:pt x="8240334" y="4634257"/>
                </a:cubicBezTo>
                <a:cubicBezTo>
                  <a:pt x="8176370" y="4631100"/>
                  <a:pt x="8141696" y="4668156"/>
                  <a:pt x="8084875" y="4684387"/>
                </a:cubicBezTo>
                <a:cubicBezTo>
                  <a:pt x="8020114" y="4709519"/>
                  <a:pt x="7961756" y="4732581"/>
                  <a:pt x="7900134" y="4729969"/>
                </a:cubicBezTo>
                <a:cubicBezTo>
                  <a:pt x="7829893" y="4746164"/>
                  <a:pt x="7775775" y="4748586"/>
                  <a:pt x="7713595" y="4757895"/>
                </a:cubicBezTo>
                <a:lnTo>
                  <a:pt x="7609267" y="4754126"/>
                </a:lnTo>
                <a:lnTo>
                  <a:pt x="7522521" y="4760455"/>
                </a:lnTo>
                <a:lnTo>
                  <a:pt x="7514554" y="4763228"/>
                </a:lnTo>
                <a:cubicBezTo>
                  <a:pt x="7508980" y="4764682"/>
                  <a:pt x="7505163" y="4765062"/>
                  <a:pt x="7502403" y="4764677"/>
                </a:cubicBezTo>
                <a:lnTo>
                  <a:pt x="7502032" y="4764322"/>
                </a:lnTo>
                <a:lnTo>
                  <a:pt x="7490794" y="4766442"/>
                </a:lnTo>
                <a:cubicBezTo>
                  <a:pt x="7471998" y="4770914"/>
                  <a:pt x="7417576" y="4752001"/>
                  <a:pt x="7400450" y="4757640"/>
                </a:cubicBezTo>
                <a:cubicBezTo>
                  <a:pt x="7369869" y="4754437"/>
                  <a:pt x="7329097" y="4753237"/>
                  <a:pt x="7307302" y="4747220"/>
                </a:cubicBezTo>
                <a:lnTo>
                  <a:pt x="7305976" y="4745654"/>
                </a:lnTo>
                <a:lnTo>
                  <a:pt x="7213744" y="4773074"/>
                </a:lnTo>
                <a:lnTo>
                  <a:pt x="7196298" y="4778016"/>
                </a:lnTo>
                <a:lnTo>
                  <a:pt x="7192202" y="4783834"/>
                </a:lnTo>
                <a:cubicBezTo>
                  <a:pt x="7187314" y="4787660"/>
                  <a:pt x="7179713" y="4789983"/>
                  <a:pt x="7166024" y="4788882"/>
                </a:cubicBezTo>
                <a:lnTo>
                  <a:pt x="7092253" y="4802161"/>
                </a:lnTo>
                <a:cubicBezTo>
                  <a:pt x="7056437" y="4803224"/>
                  <a:pt x="7045485" y="4804285"/>
                  <a:pt x="7013814" y="4801755"/>
                </a:cubicBezTo>
                <a:cubicBezTo>
                  <a:pt x="6932900" y="4813634"/>
                  <a:pt x="6939012" y="4839878"/>
                  <a:pt x="6899540" y="4833798"/>
                </a:cubicBezTo>
                <a:cubicBezTo>
                  <a:pt x="6867337" y="4828143"/>
                  <a:pt x="6783460" y="4848857"/>
                  <a:pt x="6703746" y="4864157"/>
                </a:cubicBezTo>
                <a:cubicBezTo>
                  <a:pt x="6644670" y="4874425"/>
                  <a:pt x="6623684" y="4889739"/>
                  <a:pt x="6545085" y="4895408"/>
                </a:cubicBezTo>
                <a:cubicBezTo>
                  <a:pt x="6467836" y="4943289"/>
                  <a:pt x="6405420" y="4917526"/>
                  <a:pt x="6313345" y="4946232"/>
                </a:cubicBezTo>
                <a:cubicBezTo>
                  <a:pt x="6293349" y="4963089"/>
                  <a:pt x="6205149" y="4944417"/>
                  <a:pt x="6164558" y="4948498"/>
                </a:cubicBezTo>
                <a:cubicBezTo>
                  <a:pt x="6123967" y="4952580"/>
                  <a:pt x="6086477" y="4967293"/>
                  <a:pt x="6069796" y="4970720"/>
                </a:cubicBezTo>
                <a:lnTo>
                  <a:pt x="6064481" y="4969051"/>
                </a:lnTo>
                <a:lnTo>
                  <a:pt x="6044602" y="4969792"/>
                </a:lnTo>
                <a:lnTo>
                  <a:pt x="6037252" y="4960726"/>
                </a:lnTo>
                <a:lnTo>
                  <a:pt x="6006081" y="4955195"/>
                </a:lnTo>
                <a:cubicBezTo>
                  <a:pt x="5994678" y="4954557"/>
                  <a:pt x="5932808" y="4941262"/>
                  <a:pt x="5920065" y="4944866"/>
                </a:cubicBezTo>
                <a:cubicBezTo>
                  <a:pt x="5853957" y="4950547"/>
                  <a:pt x="5821185" y="4970512"/>
                  <a:pt x="5755077" y="4976193"/>
                </a:cubicBezTo>
                <a:lnTo>
                  <a:pt x="5623207" y="4977304"/>
                </a:lnTo>
                <a:lnTo>
                  <a:pt x="5467256" y="4962079"/>
                </a:lnTo>
                <a:cubicBezTo>
                  <a:pt x="5474480" y="4947930"/>
                  <a:pt x="5435381" y="4963206"/>
                  <a:pt x="5429137" y="4949858"/>
                </a:cubicBezTo>
                <a:cubicBezTo>
                  <a:pt x="5425747" y="4938963"/>
                  <a:pt x="5388231" y="4933877"/>
                  <a:pt x="5378078" y="4930634"/>
                </a:cubicBezTo>
                <a:lnTo>
                  <a:pt x="5258253" y="4908461"/>
                </a:lnTo>
                <a:cubicBezTo>
                  <a:pt x="5248095" y="4908261"/>
                  <a:pt x="5227061" y="4899237"/>
                  <a:pt x="5219477" y="4896381"/>
                </a:cubicBezTo>
                <a:lnTo>
                  <a:pt x="5171208" y="4893134"/>
                </a:lnTo>
                <a:lnTo>
                  <a:pt x="5153115" y="4885290"/>
                </a:lnTo>
                <a:lnTo>
                  <a:pt x="5139168" y="4881597"/>
                </a:lnTo>
                <a:lnTo>
                  <a:pt x="5136167" y="4879315"/>
                </a:lnTo>
                <a:cubicBezTo>
                  <a:pt x="5130452" y="4874928"/>
                  <a:pt x="5124659" y="4870789"/>
                  <a:pt x="5118243" y="4867529"/>
                </a:cubicBezTo>
                <a:cubicBezTo>
                  <a:pt x="5104912" y="4898609"/>
                  <a:pt x="5061478" y="4844922"/>
                  <a:pt x="5062411" y="4874665"/>
                </a:cubicBezTo>
                <a:cubicBezTo>
                  <a:pt x="5024842" y="4862159"/>
                  <a:pt x="5035586" y="4893749"/>
                  <a:pt x="5008170" y="4856876"/>
                </a:cubicBezTo>
                <a:cubicBezTo>
                  <a:pt x="4933732" y="4857292"/>
                  <a:pt x="4913077" y="4871417"/>
                  <a:pt x="4837210" y="4830794"/>
                </a:cubicBezTo>
                <a:cubicBezTo>
                  <a:pt x="4803536" y="4812721"/>
                  <a:pt x="4780918" y="4800616"/>
                  <a:pt x="4759270" y="4800638"/>
                </a:cubicBezTo>
                <a:cubicBezTo>
                  <a:pt x="4738164" y="4795750"/>
                  <a:pt x="4726328" y="4792685"/>
                  <a:pt x="4720035" y="4790848"/>
                </a:cubicBezTo>
                <a:lnTo>
                  <a:pt x="4718027" y="4790035"/>
                </a:lnTo>
                <a:lnTo>
                  <a:pt x="4718961" y="4789806"/>
                </a:lnTo>
                <a:cubicBezTo>
                  <a:pt x="4717997" y="4789109"/>
                  <a:pt x="4715119" y="4788451"/>
                  <a:pt x="4714055" y="4788426"/>
                </a:cubicBezTo>
                <a:lnTo>
                  <a:pt x="4718027" y="4790035"/>
                </a:lnTo>
                <a:lnTo>
                  <a:pt x="4712381" y="4791420"/>
                </a:lnTo>
                <a:cubicBezTo>
                  <a:pt x="4677029" y="4783866"/>
                  <a:pt x="4521728" y="4782988"/>
                  <a:pt x="4512801" y="4780666"/>
                </a:cubicBezTo>
                <a:cubicBezTo>
                  <a:pt x="4454849" y="4766427"/>
                  <a:pt x="4459685" y="4765622"/>
                  <a:pt x="4425588" y="4769100"/>
                </a:cubicBezTo>
                <a:lnTo>
                  <a:pt x="4314086" y="4774822"/>
                </a:lnTo>
                <a:lnTo>
                  <a:pt x="4312230" y="4773365"/>
                </a:lnTo>
                <a:cubicBezTo>
                  <a:pt x="4303254" y="4769704"/>
                  <a:pt x="4297128" y="4769706"/>
                  <a:pt x="4292278" y="4771325"/>
                </a:cubicBezTo>
                <a:lnTo>
                  <a:pt x="4287201" y="4774493"/>
                </a:lnTo>
                <a:lnTo>
                  <a:pt x="4273289" y="4774225"/>
                </a:lnTo>
                <a:lnTo>
                  <a:pt x="4245283" y="4776749"/>
                </a:lnTo>
                <a:lnTo>
                  <a:pt x="4199245" y="4773714"/>
                </a:lnTo>
                <a:cubicBezTo>
                  <a:pt x="4199145" y="4773258"/>
                  <a:pt x="4199042" y="4772803"/>
                  <a:pt x="4198941" y="4772347"/>
                </a:cubicBezTo>
                <a:cubicBezTo>
                  <a:pt x="4197318" y="4769266"/>
                  <a:pt x="4194344" y="4766965"/>
                  <a:pt x="4188453" y="4766228"/>
                </a:cubicBezTo>
                <a:cubicBezTo>
                  <a:pt x="4201411" y="4747453"/>
                  <a:pt x="4158502" y="4749511"/>
                  <a:pt x="4139982" y="4748999"/>
                </a:cubicBezTo>
                <a:cubicBezTo>
                  <a:pt x="4121969" y="4741325"/>
                  <a:pt x="4096368" y="4726578"/>
                  <a:pt x="4080374" y="4720184"/>
                </a:cubicBezTo>
                <a:lnTo>
                  <a:pt x="4071828" y="4719278"/>
                </a:lnTo>
                <a:cubicBezTo>
                  <a:pt x="4071789" y="4719168"/>
                  <a:pt x="4071748" y="4719061"/>
                  <a:pt x="4071710" y="4718953"/>
                </a:cubicBezTo>
                <a:lnTo>
                  <a:pt x="4056247" y="4717622"/>
                </a:lnTo>
                <a:lnTo>
                  <a:pt x="4039668" y="4715861"/>
                </a:lnTo>
                <a:lnTo>
                  <a:pt x="4034303" y="4713218"/>
                </a:lnTo>
                <a:lnTo>
                  <a:pt x="4032672" y="4709236"/>
                </a:lnTo>
                <a:lnTo>
                  <a:pt x="4031088" y="4709491"/>
                </a:lnTo>
                <a:cubicBezTo>
                  <a:pt x="4018745" y="4714773"/>
                  <a:pt x="4014198" y="4723869"/>
                  <a:pt x="4001867" y="4695842"/>
                </a:cubicBezTo>
                <a:lnTo>
                  <a:pt x="3934220" y="4676884"/>
                </a:lnTo>
                <a:cubicBezTo>
                  <a:pt x="3917894" y="4685272"/>
                  <a:pt x="3905931" y="4680180"/>
                  <a:pt x="3894676" y="4670743"/>
                </a:cubicBezTo>
                <a:cubicBezTo>
                  <a:pt x="3858520" y="4671281"/>
                  <a:pt x="3827077" y="4656219"/>
                  <a:pt x="3787232" y="4648764"/>
                </a:cubicBezTo>
                <a:cubicBezTo>
                  <a:pt x="3738515" y="4632794"/>
                  <a:pt x="3722648" y="4630647"/>
                  <a:pt x="3680057" y="4622784"/>
                </a:cubicBezTo>
                <a:lnTo>
                  <a:pt x="3607627" y="4587738"/>
                </a:lnTo>
                <a:lnTo>
                  <a:pt x="3601451" y="4589218"/>
                </a:lnTo>
                <a:cubicBezTo>
                  <a:pt x="3597182" y="4589890"/>
                  <a:pt x="3594330" y="4589890"/>
                  <a:pt x="3592338" y="4589396"/>
                </a:cubicBezTo>
                <a:lnTo>
                  <a:pt x="3592104" y="4589103"/>
                </a:lnTo>
                <a:lnTo>
                  <a:pt x="3583586" y="4589853"/>
                </a:lnTo>
                <a:cubicBezTo>
                  <a:pt x="3569244" y="4591798"/>
                  <a:pt x="3547025" y="4576378"/>
                  <a:pt x="3533777" y="4579320"/>
                </a:cubicBezTo>
                <a:cubicBezTo>
                  <a:pt x="3511599" y="4574654"/>
                  <a:pt x="3486298" y="4581458"/>
                  <a:pt x="3470906" y="4575344"/>
                </a:cubicBezTo>
                <a:lnTo>
                  <a:pt x="3398460" y="4562260"/>
                </a:lnTo>
                <a:lnTo>
                  <a:pt x="3361644" y="4580670"/>
                </a:lnTo>
                <a:cubicBezTo>
                  <a:pt x="3357618" y="4583165"/>
                  <a:pt x="3351760" y="4584336"/>
                  <a:pt x="3341795" y="4582496"/>
                </a:cubicBezTo>
                <a:lnTo>
                  <a:pt x="3339469" y="4581438"/>
                </a:lnTo>
                <a:cubicBezTo>
                  <a:pt x="3334155" y="4584121"/>
                  <a:pt x="3293348" y="4585348"/>
                  <a:pt x="3260180" y="4587820"/>
                </a:cubicBezTo>
                <a:cubicBezTo>
                  <a:pt x="3207583" y="4590362"/>
                  <a:pt x="3201254" y="4599020"/>
                  <a:pt x="3140460" y="4596263"/>
                </a:cubicBezTo>
                <a:cubicBezTo>
                  <a:pt x="3080635" y="4597598"/>
                  <a:pt x="3070240" y="4604121"/>
                  <a:pt x="3028270" y="4599134"/>
                </a:cubicBezTo>
                <a:lnTo>
                  <a:pt x="2779714" y="4622831"/>
                </a:lnTo>
                <a:cubicBezTo>
                  <a:pt x="2717485" y="4652864"/>
                  <a:pt x="2720552" y="4643479"/>
                  <a:pt x="2649525" y="4658086"/>
                </a:cubicBezTo>
                <a:cubicBezTo>
                  <a:pt x="2585557" y="4592997"/>
                  <a:pt x="2606961" y="4610743"/>
                  <a:pt x="2566315" y="4605776"/>
                </a:cubicBezTo>
                <a:lnTo>
                  <a:pt x="2441626" y="4620872"/>
                </a:lnTo>
                <a:cubicBezTo>
                  <a:pt x="2409973" y="4638856"/>
                  <a:pt x="2352457" y="4606180"/>
                  <a:pt x="2313568" y="4630067"/>
                </a:cubicBezTo>
                <a:cubicBezTo>
                  <a:pt x="2274482" y="4630651"/>
                  <a:pt x="2231693" y="4626096"/>
                  <a:pt x="2207105" y="4624384"/>
                </a:cubicBezTo>
                <a:cubicBezTo>
                  <a:pt x="2170388" y="4620413"/>
                  <a:pt x="2128447" y="4610713"/>
                  <a:pt x="2093268" y="4606236"/>
                </a:cubicBezTo>
                <a:cubicBezTo>
                  <a:pt x="2076153" y="4621015"/>
                  <a:pt x="2044188" y="4596793"/>
                  <a:pt x="1996024" y="4597526"/>
                </a:cubicBezTo>
                <a:cubicBezTo>
                  <a:pt x="1977383" y="4614519"/>
                  <a:pt x="1963539" y="4597813"/>
                  <a:pt x="1926886" y="4621358"/>
                </a:cubicBezTo>
                <a:cubicBezTo>
                  <a:pt x="1925073" y="4619412"/>
                  <a:pt x="1922877" y="4617645"/>
                  <a:pt x="1920368" y="4616112"/>
                </a:cubicBezTo>
                <a:cubicBezTo>
                  <a:pt x="1905804" y="4607213"/>
                  <a:pt x="1884071" y="4607988"/>
                  <a:pt x="1871831" y="4617844"/>
                </a:cubicBezTo>
                <a:cubicBezTo>
                  <a:pt x="1842333" y="4633872"/>
                  <a:pt x="1813480" y="4642318"/>
                  <a:pt x="1785463" y="4647841"/>
                </a:cubicBezTo>
                <a:lnTo>
                  <a:pt x="1737045" y="4642356"/>
                </a:lnTo>
                <a:cubicBezTo>
                  <a:pt x="1718461" y="4638483"/>
                  <a:pt x="1695530" y="4628808"/>
                  <a:pt x="1673954" y="4624601"/>
                </a:cubicBezTo>
                <a:cubicBezTo>
                  <a:pt x="1651606" y="4623293"/>
                  <a:pt x="1622786" y="4654278"/>
                  <a:pt x="1602834" y="4640924"/>
                </a:cubicBezTo>
                <a:cubicBezTo>
                  <a:pt x="1563877" y="4628244"/>
                  <a:pt x="1518595" y="4650131"/>
                  <a:pt x="1490351" y="4613132"/>
                </a:cubicBezTo>
                <a:cubicBezTo>
                  <a:pt x="1412573" y="4597158"/>
                  <a:pt x="1263233" y="4580189"/>
                  <a:pt x="1149212" y="4564210"/>
                </a:cubicBezTo>
                <a:cubicBezTo>
                  <a:pt x="1116338" y="4591134"/>
                  <a:pt x="987159" y="4573292"/>
                  <a:pt x="938574" y="4566821"/>
                </a:cubicBezTo>
                <a:cubicBezTo>
                  <a:pt x="889988" y="4560351"/>
                  <a:pt x="864045" y="4523705"/>
                  <a:pt x="857697" y="4525391"/>
                </a:cubicBezTo>
                <a:lnTo>
                  <a:pt x="836981" y="4526708"/>
                </a:lnTo>
                <a:cubicBezTo>
                  <a:pt x="827680" y="4523006"/>
                  <a:pt x="821314" y="4522979"/>
                  <a:pt x="816264" y="4524575"/>
                </a:cubicBezTo>
                <a:lnTo>
                  <a:pt x="810965" y="4527718"/>
                </a:lnTo>
                <a:lnTo>
                  <a:pt x="796509" y="4527387"/>
                </a:lnTo>
                <a:lnTo>
                  <a:pt x="767389" y="4529784"/>
                </a:lnTo>
                <a:lnTo>
                  <a:pt x="762544" y="4527372"/>
                </a:lnTo>
                <a:lnTo>
                  <a:pt x="719567" y="4526534"/>
                </a:lnTo>
                <a:cubicBezTo>
                  <a:pt x="719467" y="4526078"/>
                  <a:pt x="719363" y="4525621"/>
                  <a:pt x="719262" y="4525164"/>
                </a:cubicBezTo>
                <a:cubicBezTo>
                  <a:pt x="717595" y="4522076"/>
                  <a:pt x="714519" y="4519761"/>
                  <a:pt x="708402" y="4518999"/>
                </a:cubicBezTo>
                <a:cubicBezTo>
                  <a:pt x="687925" y="4510214"/>
                  <a:pt x="618105" y="4480694"/>
                  <a:pt x="596394" y="4472455"/>
                </a:cubicBezTo>
                <a:cubicBezTo>
                  <a:pt x="585891" y="4471805"/>
                  <a:pt x="582326" y="4470021"/>
                  <a:pt x="578149" y="4469575"/>
                </a:cubicBezTo>
                <a:lnTo>
                  <a:pt x="571336" y="4469781"/>
                </a:lnTo>
                <a:cubicBezTo>
                  <a:pt x="549113" y="4462932"/>
                  <a:pt x="472734" y="4436418"/>
                  <a:pt x="444802" y="4428480"/>
                </a:cubicBezTo>
                <a:cubicBezTo>
                  <a:pt x="427780" y="4436790"/>
                  <a:pt x="415383" y="4431645"/>
                  <a:pt x="403746" y="4422157"/>
                </a:cubicBezTo>
                <a:cubicBezTo>
                  <a:pt x="366174" y="4422528"/>
                  <a:pt x="333597" y="4407319"/>
                  <a:pt x="292240" y="4399681"/>
                </a:cubicBezTo>
                <a:lnTo>
                  <a:pt x="118302" y="4343421"/>
                </a:lnTo>
                <a:cubicBezTo>
                  <a:pt x="72181" y="4333528"/>
                  <a:pt x="35232" y="4341827"/>
                  <a:pt x="15516" y="4340320"/>
                </a:cubicBezTo>
                <a:lnTo>
                  <a:pt x="2" y="4334381"/>
                </a:lnTo>
                <a:cubicBezTo>
                  <a:pt x="1" y="2889587"/>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3BBD0A-20E4-DB4C-9E56-7FBFEC5BEB9C}"/>
              </a:ext>
            </a:extLst>
          </p:cNvPr>
          <p:cNvSpPr>
            <a:spLocks noGrp="1"/>
          </p:cNvSpPr>
          <p:nvPr>
            <p:ph type="title"/>
          </p:nvPr>
        </p:nvSpPr>
        <p:spPr>
          <a:xfrm>
            <a:off x="1910822" y="1122363"/>
            <a:ext cx="8376514" cy="2596652"/>
          </a:xfrm>
        </p:spPr>
        <p:txBody>
          <a:bodyPr vert="horz" lIns="91440" tIns="45720" rIns="91440" bIns="45720" rtlCol="0" anchor="b">
            <a:normAutofit/>
          </a:bodyPr>
          <a:lstStyle/>
          <a:p>
            <a:pPr algn="ctr"/>
            <a:r>
              <a:rPr lang="en-US" dirty="0"/>
              <a:t>Any questions?</a:t>
            </a:r>
          </a:p>
        </p:txBody>
      </p:sp>
    </p:spTree>
    <p:extLst>
      <p:ext uri="{BB962C8B-B14F-4D97-AF65-F5344CB8AC3E}">
        <p14:creationId xmlns:p14="http://schemas.microsoft.com/office/powerpoint/2010/main" val="1692062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4E98D-2BC3-7F40-8304-E3B88DE73F38}"/>
              </a:ext>
            </a:extLst>
          </p:cNvPr>
          <p:cNvSpPr>
            <a:spLocks noGrp="1"/>
          </p:cNvSpPr>
          <p:nvPr>
            <p:ph type="title"/>
          </p:nvPr>
        </p:nvSpPr>
        <p:spPr/>
        <p:txBody>
          <a:bodyPr/>
          <a:lstStyle/>
          <a:p>
            <a:r>
              <a:rPr lang="en-US" dirty="0"/>
              <a:t>What is the game? </a:t>
            </a:r>
          </a:p>
        </p:txBody>
      </p:sp>
      <p:sp>
        <p:nvSpPr>
          <p:cNvPr id="3" name="Content Placeholder 2">
            <a:extLst>
              <a:ext uri="{FF2B5EF4-FFF2-40B4-BE49-F238E27FC236}">
                <a16:creationId xmlns:a16="http://schemas.microsoft.com/office/drawing/2014/main" id="{E6C8B7D9-6861-DF46-BF61-F2A4BDF929BA}"/>
              </a:ext>
            </a:extLst>
          </p:cNvPr>
          <p:cNvSpPr>
            <a:spLocks noGrp="1"/>
          </p:cNvSpPr>
          <p:nvPr>
            <p:ph idx="1"/>
          </p:nvPr>
        </p:nvSpPr>
        <p:spPr/>
        <p:txBody>
          <a:bodyPr/>
          <a:lstStyle/>
          <a:p>
            <a:r>
              <a:rPr lang="en-US" dirty="0"/>
              <a:t>Text based dating simulation </a:t>
            </a:r>
          </a:p>
          <a:p>
            <a:r>
              <a:rPr lang="en-US" dirty="0"/>
              <a:t>Goal is to get your partners number </a:t>
            </a:r>
          </a:p>
          <a:p>
            <a:r>
              <a:rPr lang="en-US" dirty="0"/>
              <a:t>Chat/flirt with them to increase their flirt score</a:t>
            </a:r>
          </a:p>
          <a:p>
            <a:r>
              <a:rPr lang="en-US" dirty="0"/>
              <a:t>You can ask them out at any time however they will only accept if their flirt score is above 50. Then you win</a:t>
            </a:r>
          </a:p>
          <a:p>
            <a:r>
              <a:rPr lang="en-US" dirty="0"/>
              <a:t>If you ask them out and their flirt score is not high enough you will lose</a:t>
            </a:r>
          </a:p>
        </p:txBody>
      </p:sp>
    </p:spTree>
    <p:extLst>
      <p:ext uri="{BB962C8B-B14F-4D97-AF65-F5344CB8AC3E}">
        <p14:creationId xmlns:p14="http://schemas.microsoft.com/office/powerpoint/2010/main" val="188049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1A137-221A-174D-82B4-22C16D84C95A}"/>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1484FE8A-6BED-9240-9AF5-2E8A3D9CE63D}"/>
              </a:ext>
            </a:extLst>
          </p:cNvPr>
          <p:cNvSpPr>
            <a:spLocks noGrp="1"/>
          </p:cNvSpPr>
          <p:nvPr>
            <p:ph idx="1"/>
          </p:nvPr>
        </p:nvSpPr>
        <p:spPr/>
        <p:txBody>
          <a:bodyPr/>
          <a:lstStyle/>
          <a:p>
            <a:r>
              <a:rPr lang="en-US" dirty="0"/>
              <a:t>Multiple choice response to your partners questions. Answers may raise, lower or not effect the score.</a:t>
            </a:r>
          </a:p>
          <a:p>
            <a:r>
              <a:rPr lang="en-US" dirty="0"/>
              <a:t>The user must be aware of the dates interests as that may how much a choice is worth or whether is it a positive or negative response</a:t>
            </a:r>
          </a:p>
          <a:p>
            <a:r>
              <a:rPr lang="en-US" dirty="0"/>
              <a:t>At the start of the game the user will be get to choose their attributes and these level of attributes will effect whether an answer will have a positive or negative response.</a:t>
            </a:r>
          </a:p>
          <a:p>
            <a:r>
              <a:rPr lang="en-US" dirty="0"/>
              <a:t>The user must infer whether and answer is a good idea or not </a:t>
            </a:r>
          </a:p>
          <a:p>
            <a:r>
              <a:rPr lang="en-US" dirty="0"/>
              <a:t>The change will be displayed to the screen after each turn and along with the total flirt score</a:t>
            </a:r>
          </a:p>
        </p:txBody>
      </p:sp>
    </p:spTree>
    <p:extLst>
      <p:ext uri="{BB962C8B-B14F-4D97-AF65-F5344CB8AC3E}">
        <p14:creationId xmlns:p14="http://schemas.microsoft.com/office/powerpoint/2010/main" val="904908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7883E25-6335-4DAF-A7CE-E4C57BBDA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8158" cy="4831308"/>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4977304">
                <a:moveTo>
                  <a:pt x="0" y="0"/>
                </a:moveTo>
                <a:lnTo>
                  <a:pt x="12192000" y="0"/>
                </a:lnTo>
                <a:cubicBezTo>
                  <a:pt x="12194053" y="1221522"/>
                  <a:pt x="12196105" y="2443043"/>
                  <a:pt x="12198158" y="3664565"/>
                </a:cubicBezTo>
                <a:lnTo>
                  <a:pt x="12132764" y="3748492"/>
                </a:lnTo>
                <a:cubicBezTo>
                  <a:pt x="12118570" y="3746087"/>
                  <a:pt x="12066475" y="3748051"/>
                  <a:pt x="12053056" y="3749753"/>
                </a:cubicBezTo>
                <a:cubicBezTo>
                  <a:pt x="11951151" y="3723523"/>
                  <a:pt x="11987956" y="3741350"/>
                  <a:pt x="11938513" y="3754367"/>
                </a:cubicBezTo>
                <a:cubicBezTo>
                  <a:pt x="11893437" y="3756229"/>
                  <a:pt x="11892333" y="3768527"/>
                  <a:pt x="11853342" y="3782688"/>
                </a:cubicBezTo>
                <a:lnTo>
                  <a:pt x="11704569" y="3839336"/>
                </a:lnTo>
                <a:cubicBezTo>
                  <a:pt x="11658619" y="3856554"/>
                  <a:pt x="11620159" y="3839774"/>
                  <a:pt x="11577641" y="3885996"/>
                </a:cubicBezTo>
                <a:lnTo>
                  <a:pt x="11508791" y="3969283"/>
                </a:lnTo>
                <a:cubicBezTo>
                  <a:pt x="11460627" y="3971273"/>
                  <a:pt x="11432986" y="4009558"/>
                  <a:pt x="11388373" y="4027440"/>
                </a:cubicBezTo>
                <a:cubicBezTo>
                  <a:pt x="11343278" y="4048257"/>
                  <a:pt x="11314689" y="4047456"/>
                  <a:pt x="11276406" y="4056099"/>
                </a:cubicBezTo>
                <a:cubicBezTo>
                  <a:pt x="11261021" y="4049529"/>
                  <a:pt x="11204601" y="4061517"/>
                  <a:pt x="11190251" y="4073272"/>
                </a:cubicBezTo>
                <a:cubicBezTo>
                  <a:pt x="11148224" y="4071760"/>
                  <a:pt x="11166866" y="4068152"/>
                  <a:pt x="11139995" y="4081811"/>
                </a:cubicBezTo>
                <a:cubicBezTo>
                  <a:pt x="11109018" y="4049468"/>
                  <a:pt x="11068949" y="4077660"/>
                  <a:pt x="11040727" y="4081109"/>
                </a:cubicBezTo>
                <a:cubicBezTo>
                  <a:pt x="11023237" y="4085061"/>
                  <a:pt x="10985662" y="4089557"/>
                  <a:pt x="10969005" y="4091154"/>
                </a:cubicBezTo>
                <a:cubicBezTo>
                  <a:pt x="10940582" y="4090832"/>
                  <a:pt x="10898726" y="4139134"/>
                  <a:pt x="10899772" y="4122857"/>
                </a:cubicBezTo>
                <a:cubicBezTo>
                  <a:pt x="10876619" y="4120124"/>
                  <a:pt x="10869907" y="4153686"/>
                  <a:pt x="10838983" y="4155791"/>
                </a:cubicBezTo>
                <a:cubicBezTo>
                  <a:pt x="10773332" y="4195792"/>
                  <a:pt x="10814211" y="4181968"/>
                  <a:pt x="10769520" y="4198574"/>
                </a:cubicBezTo>
                <a:cubicBezTo>
                  <a:pt x="10724830" y="4215180"/>
                  <a:pt x="10633260" y="4238403"/>
                  <a:pt x="10570843" y="4255424"/>
                </a:cubicBezTo>
                <a:cubicBezTo>
                  <a:pt x="10542692" y="4260653"/>
                  <a:pt x="10551563" y="4286463"/>
                  <a:pt x="10512263" y="4291698"/>
                </a:cubicBezTo>
                <a:cubicBezTo>
                  <a:pt x="10488463" y="4290048"/>
                  <a:pt x="10466846" y="4304648"/>
                  <a:pt x="10439016" y="4293933"/>
                </a:cubicBezTo>
                <a:cubicBezTo>
                  <a:pt x="10429577" y="4289548"/>
                  <a:pt x="10402340" y="4290424"/>
                  <a:pt x="10376941" y="4298111"/>
                </a:cubicBezTo>
                <a:cubicBezTo>
                  <a:pt x="10367909" y="4289198"/>
                  <a:pt x="10340964" y="4298606"/>
                  <a:pt x="10329960" y="4298774"/>
                </a:cubicBezTo>
                <a:cubicBezTo>
                  <a:pt x="10316703" y="4291487"/>
                  <a:pt x="10267890" y="4301333"/>
                  <a:pt x="10254256" y="4309364"/>
                </a:cubicBezTo>
                <a:lnTo>
                  <a:pt x="10119745" y="4321869"/>
                </a:lnTo>
                <a:lnTo>
                  <a:pt x="10075444" y="4324144"/>
                </a:lnTo>
                <a:cubicBezTo>
                  <a:pt x="10067850" y="4321897"/>
                  <a:pt x="10040161" y="4323339"/>
                  <a:pt x="10032543" y="4322337"/>
                </a:cubicBezTo>
                <a:cubicBezTo>
                  <a:pt x="9991791" y="4333306"/>
                  <a:pt x="9977737" y="4333839"/>
                  <a:pt x="9953375" y="4339186"/>
                </a:cubicBezTo>
                <a:cubicBezTo>
                  <a:pt x="9912366" y="4339340"/>
                  <a:pt x="9882148" y="4335866"/>
                  <a:pt x="9841223" y="4346536"/>
                </a:cubicBezTo>
                <a:lnTo>
                  <a:pt x="9721820" y="4368481"/>
                </a:lnTo>
                <a:cubicBezTo>
                  <a:pt x="9668605" y="4358070"/>
                  <a:pt x="9595633" y="4367186"/>
                  <a:pt x="9578114" y="4380883"/>
                </a:cubicBezTo>
                <a:cubicBezTo>
                  <a:pt x="9512605" y="4396386"/>
                  <a:pt x="9409151" y="4424759"/>
                  <a:pt x="9336820" y="4430514"/>
                </a:cubicBezTo>
                <a:lnTo>
                  <a:pt x="9272837" y="4491645"/>
                </a:lnTo>
                <a:lnTo>
                  <a:pt x="9188677" y="4497828"/>
                </a:lnTo>
                <a:lnTo>
                  <a:pt x="9183116" y="4507862"/>
                </a:lnTo>
                <a:lnTo>
                  <a:pt x="9145128" y="4520027"/>
                </a:lnTo>
                <a:lnTo>
                  <a:pt x="9144106" y="4518870"/>
                </a:lnTo>
                <a:cubicBezTo>
                  <a:pt x="9140946" y="4516556"/>
                  <a:pt x="9136985" y="4515370"/>
                  <a:pt x="9131223" y="4516515"/>
                </a:cubicBezTo>
                <a:cubicBezTo>
                  <a:pt x="9132769" y="4495356"/>
                  <a:pt x="9124864" y="4509787"/>
                  <a:pt x="9107733" y="4515031"/>
                </a:cubicBezTo>
                <a:cubicBezTo>
                  <a:pt x="9106313" y="4483339"/>
                  <a:pt x="9062068" y="4520734"/>
                  <a:pt x="9047414" y="4506003"/>
                </a:cubicBezTo>
                <a:lnTo>
                  <a:pt x="8999479" y="4509570"/>
                </a:lnTo>
                <a:lnTo>
                  <a:pt x="8999194" y="4509309"/>
                </a:lnTo>
                <a:cubicBezTo>
                  <a:pt x="8997140" y="4509070"/>
                  <a:pt x="8994323" y="4509427"/>
                  <a:pt x="8990231" y="4510625"/>
                </a:cubicBezTo>
                <a:lnTo>
                  <a:pt x="8984397" y="4512863"/>
                </a:lnTo>
                <a:lnTo>
                  <a:pt x="8968351" y="4516366"/>
                </a:lnTo>
                <a:lnTo>
                  <a:pt x="8962029" y="4515606"/>
                </a:lnTo>
                <a:lnTo>
                  <a:pt x="8957069" y="4513190"/>
                </a:lnTo>
                <a:cubicBezTo>
                  <a:pt x="8948720" y="4521824"/>
                  <a:pt x="8916209" y="4555353"/>
                  <a:pt x="8889695" y="4533539"/>
                </a:cubicBezTo>
                <a:cubicBezTo>
                  <a:pt x="8858762" y="4534647"/>
                  <a:pt x="8783440" y="4526750"/>
                  <a:pt x="8746606" y="4530613"/>
                </a:cubicBezTo>
                <a:cubicBezTo>
                  <a:pt x="8714005" y="4542255"/>
                  <a:pt x="8742361" y="4527419"/>
                  <a:pt x="8702038" y="4532895"/>
                </a:cubicBezTo>
                <a:cubicBezTo>
                  <a:pt x="8665825" y="4554110"/>
                  <a:pt x="8633382" y="4536256"/>
                  <a:pt x="8590337" y="4542204"/>
                </a:cubicBezTo>
                <a:lnTo>
                  <a:pt x="8519543" y="4526086"/>
                </a:lnTo>
                <a:lnTo>
                  <a:pt x="8505306" y="4532509"/>
                </a:lnTo>
                <a:lnTo>
                  <a:pt x="8500493" y="4535768"/>
                </a:lnTo>
                <a:cubicBezTo>
                  <a:pt x="8496977" y="4537698"/>
                  <a:pt x="8494378" y="4538579"/>
                  <a:pt x="8492299" y="4538742"/>
                </a:cubicBezTo>
                <a:lnTo>
                  <a:pt x="8491926" y="4538547"/>
                </a:lnTo>
                <a:lnTo>
                  <a:pt x="8484586" y="4541860"/>
                </a:lnTo>
                <a:lnTo>
                  <a:pt x="8361601" y="4557109"/>
                </a:lnTo>
                <a:cubicBezTo>
                  <a:pt x="8356446" y="4559308"/>
                  <a:pt x="8352158" y="4558930"/>
                  <a:pt x="8348227" y="4557320"/>
                </a:cubicBezTo>
                <a:lnTo>
                  <a:pt x="8346801" y="4556408"/>
                </a:lnTo>
                <a:lnTo>
                  <a:pt x="8308886" y="4575677"/>
                </a:lnTo>
                <a:lnTo>
                  <a:pt x="8289640" y="4590767"/>
                </a:lnTo>
                <a:lnTo>
                  <a:pt x="8278750" y="4597091"/>
                </a:lnTo>
                <a:lnTo>
                  <a:pt x="8277624" y="4601916"/>
                </a:lnTo>
                <a:cubicBezTo>
                  <a:pt x="8275321" y="4605440"/>
                  <a:pt x="8270631" y="4608316"/>
                  <a:pt x="8260561" y="4609708"/>
                </a:cubicBezTo>
                <a:lnTo>
                  <a:pt x="8257864" y="4609458"/>
                </a:lnTo>
                <a:lnTo>
                  <a:pt x="8246529" y="4620148"/>
                </a:lnTo>
                <a:cubicBezTo>
                  <a:pt x="8243357" y="4624329"/>
                  <a:pt x="8241146" y="4628979"/>
                  <a:pt x="8240334" y="4634257"/>
                </a:cubicBezTo>
                <a:cubicBezTo>
                  <a:pt x="8176370" y="4631100"/>
                  <a:pt x="8141696" y="4668156"/>
                  <a:pt x="8084875" y="4684387"/>
                </a:cubicBezTo>
                <a:cubicBezTo>
                  <a:pt x="8020114" y="4709519"/>
                  <a:pt x="7961756" y="4732581"/>
                  <a:pt x="7900134" y="4729969"/>
                </a:cubicBezTo>
                <a:cubicBezTo>
                  <a:pt x="7829893" y="4746164"/>
                  <a:pt x="7775775" y="4748586"/>
                  <a:pt x="7713595" y="4757895"/>
                </a:cubicBezTo>
                <a:lnTo>
                  <a:pt x="7609267" y="4754126"/>
                </a:lnTo>
                <a:lnTo>
                  <a:pt x="7522521" y="4760455"/>
                </a:lnTo>
                <a:lnTo>
                  <a:pt x="7514554" y="4763228"/>
                </a:lnTo>
                <a:cubicBezTo>
                  <a:pt x="7508980" y="4764682"/>
                  <a:pt x="7505163" y="4765062"/>
                  <a:pt x="7502403" y="4764677"/>
                </a:cubicBezTo>
                <a:lnTo>
                  <a:pt x="7502032" y="4764322"/>
                </a:lnTo>
                <a:lnTo>
                  <a:pt x="7490794" y="4766442"/>
                </a:lnTo>
                <a:cubicBezTo>
                  <a:pt x="7471998" y="4770914"/>
                  <a:pt x="7417576" y="4752001"/>
                  <a:pt x="7400450" y="4757640"/>
                </a:cubicBezTo>
                <a:cubicBezTo>
                  <a:pt x="7369869" y="4754437"/>
                  <a:pt x="7329097" y="4753237"/>
                  <a:pt x="7307302" y="4747220"/>
                </a:cubicBezTo>
                <a:lnTo>
                  <a:pt x="7305976" y="4745654"/>
                </a:lnTo>
                <a:lnTo>
                  <a:pt x="7213744" y="4773074"/>
                </a:lnTo>
                <a:lnTo>
                  <a:pt x="7196298" y="4778016"/>
                </a:lnTo>
                <a:lnTo>
                  <a:pt x="7192202" y="4783834"/>
                </a:lnTo>
                <a:cubicBezTo>
                  <a:pt x="7187314" y="4787660"/>
                  <a:pt x="7179713" y="4789983"/>
                  <a:pt x="7166024" y="4788882"/>
                </a:cubicBezTo>
                <a:lnTo>
                  <a:pt x="7092253" y="4802161"/>
                </a:lnTo>
                <a:cubicBezTo>
                  <a:pt x="7056437" y="4803224"/>
                  <a:pt x="7045485" y="4804285"/>
                  <a:pt x="7013814" y="4801755"/>
                </a:cubicBezTo>
                <a:cubicBezTo>
                  <a:pt x="6932900" y="4813634"/>
                  <a:pt x="6939012" y="4839878"/>
                  <a:pt x="6899540" y="4833798"/>
                </a:cubicBezTo>
                <a:cubicBezTo>
                  <a:pt x="6867337" y="4828143"/>
                  <a:pt x="6783460" y="4848857"/>
                  <a:pt x="6703746" y="4864157"/>
                </a:cubicBezTo>
                <a:cubicBezTo>
                  <a:pt x="6644670" y="4874425"/>
                  <a:pt x="6623684" y="4889739"/>
                  <a:pt x="6545085" y="4895408"/>
                </a:cubicBezTo>
                <a:cubicBezTo>
                  <a:pt x="6467836" y="4943289"/>
                  <a:pt x="6405420" y="4917526"/>
                  <a:pt x="6313345" y="4946232"/>
                </a:cubicBezTo>
                <a:cubicBezTo>
                  <a:pt x="6293349" y="4963089"/>
                  <a:pt x="6205149" y="4944417"/>
                  <a:pt x="6164558" y="4948498"/>
                </a:cubicBezTo>
                <a:cubicBezTo>
                  <a:pt x="6123967" y="4952580"/>
                  <a:pt x="6086477" y="4967293"/>
                  <a:pt x="6069796" y="4970720"/>
                </a:cubicBezTo>
                <a:lnTo>
                  <a:pt x="6064481" y="4969051"/>
                </a:lnTo>
                <a:lnTo>
                  <a:pt x="6044602" y="4969792"/>
                </a:lnTo>
                <a:lnTo>
                  <a:pt x="6037252" y="4960726"/>
                </a:lnTo>
                <a:lnTo>
                  <a:pt x="6006081" y="4955195"/>
                </a:lnTo>
                <a:cubicBezTo>
                  <a:pt x="5994678" y="4954557"/>
                  <a:pt x="5932808" y="4941262"/>
                  <a:pt x="5920065" y="4944866"/>
                </a:cubicBezTo>
                <a:cubicBezTo>
                  <a:pt x="5853957" y="4950547"/>
                  <a:pt x="5821185" y="4970512"/>
                  <a:pt x="5755077" y="4976193"/>
                </a:cubicBezTo>
                <a:lnTo>
                  <a:pt x="5623207" y="4977304"/>
                </a:lnTo>
                <a:lnTo>
                  <a:pt x="5467256" y="4962079"/>
                </a:lnTo>
                <a:cubicBezTo>
                  <a:pt x="5474480" y="4947930"/>
                  <a:pt x="5435381" y="4963206"/>
                  <a:pt x="5429137" y="4949858"/>
                </a:cubicBezTo>
                <a:cubicBezTo>
                  <a:pt x="5425747" y="4938963"/>
                  <a:pt x="5388231" y="4933877"/>
                  <a:pt x="5378078" y="4930634"/>
                </a:cubicBezTo>
                <a:lnTo>
                  <a:pt x="5258253" y="4908461"/>
                </a:lnTo>
                <a:cubicBezTo>
                  <a:pt x="5248095" y="4908261"/>
                  <a:pt x="5227061" y="4899237"/>
                  <a:pt x="5219477" y="4896381"/>
                </a:cubicBezTo>
                <a:lnTo>
                  <a:pt x="5171208" y="4893134"/>
                </a:lnTo>
                <a:lnTo>
                  <a:pt x="5153115" y="4885290"/>
                </a:lnTo>
                <a:lnTo>
                  <a:pt x="5139168" y="4881597"/>
                </a:lnTo>
                <a:lnTo>
                  <a:pt x="5136167" y="4879315"/>
                </a:lnTo>
                <a:cubicBezTo>
                  <a:pt x="5130452" y="4874928"/>
                  <a:pt x="5124659" y="4870789"/>
                  <a:pt x="5118243" y="4867529"/>
                </a:cubicBezTo>
                <a:cubicBezTo>
                  <a:pt x="5104912" y="4898609"/>
                  <a:pt x="5061478" y="4844922"/>
                  <a:pt x="5062411" y="4874665"/>
                </a:cubicBezTo>
                <a:cubicBezTo>
                  <a:pt x="5024842" y="4862159"/>
                  <a:pt x="5035586" y="4893749"/>
                  <a:pt x="5008170" y="4856876"/>
                </a:cubicBezTo>
                <a:cubicBezTo>
                  <a:pt x="4933732" y="4857292"/>
                  <a:pt x="4913077" y="4871417"/>
                  <a:pt x="4837210" y="4830794"/>
                </a:cubicBezTo>
                <a:cubicBezTo>
                  <a:pt x="4803536" y="4812721"/>
                  <a:pt x="4780918" y="4800616"/>
                  <a:pt x="4759270" y="4800638"/>
                </a:cubicBezTo>
                <a:cubicBezTo>
                  <a:pt x="4738164" y="4795750"/>
                  <a:pt x="4726328" y="4792685"/>
                  <a:pt x="4720035" y="4790848"/>
                </a:cubicBezTo>
                <a:lnTo>
                  <a:pt x="4718027" y="4790035"/>
                </a:lnTo>
                <a:lnTo>
                  <a:pt x="4718961" y="4789806"/>
                </a:lnTo>
                <a:cubicBezTo>
                  <a:pt x="4717997" y="4789109"/>
                  <a:pt x="4715119" y="4788451"/>
                  <a:pt x="4714055" y="4788426"/>
                </a:cubicBezTo>
                <a:lnTo>
                  <a:pt x="4718027" y="4790035"/>
                </a:lnTo>
                <a:lnTo>
                  <a:pt x="4712381" y="4791420"/>
                </a:lnTo>
                <a:cubicBezTo>
                  <a:pt x="4677029" y="4783866"/>
                  <a:pt x="4521728" y="4782988"/>
                  <a:pt x="4512801" y="4780666"/>
                </a:cubicBezTo>
                <a:cubicBezTo>
                  <a:pt x="4454849" y="4766427"/>
                  <a:pt x="4459685" y="4765622"/>
                  <a:pt x="4425588" y="4769100"/>
                </a:cubicBezTo>
                <a:lnTo>
                  <a:pt x="4314086" y="4774822"/>
                </a:lnTo>
                <a:lnTo>
                  <a:pt x="4312230" y="4773365"/>
                </a:lnTo>
                <a:cubicBezTo>
                  <a:pt x="4303254" y="4769704"/>
                  <a:pt x="4297128" y="4769706"/>
                  <a:pt x="4292278" y="4771325"/>
                </a:cubicBezTo>
                <a:lnTo>
                  <a:pt x="4287201" y="4774493"/>
                </a:lnTo>
                <a:lnTo>
                  <a:pt x="4273289" y="4774225"/>
                </a:lnTo>
                <a:lnTo>
                  <a:pt x="4245283" y="4776749"/>
                </a:lnTo>
                <a:lnTo>
                  <a:pt x="4199245" y="4773714"/>
                </a:lnTo>
                <a:cubicBezTo>
                  <a:pt x="4199145" y="4773258"/>
                  <a:pt x="4199042" y="4772803"/>
                  <a:pt x="4198941" y="4772347"/>
                </a:cubicBezTo>
                <a:cubicBezTo>
                  <a:pt x="4197318" y="4769266"/>
                  <a:pt x="4194344" y="4766965"/>
                  <a:pt x="4188453" y="4766228"/>
                </a:cubicBezTo>
                <a:cubicBezTo>
                  <a:pt x="4201411" y="4747453"/>
                  <a:pt x="4158502" y="4749511"/>
                  <a:pt x="4139982" y="4748999"/>
                </a:cubicBezTo>
                <a:cubicBezTo>
                  <a:pt x="4121969" y="4741325"/>
                  <a:pt x="4096368" y="4726578"/>
                  <a:pt x="4080374" y="4720184"/>
                </a:cubicBezTo>
                <a:lnTo>
                  <a:pt x="4071828" y="4719278"/>
                </a:lnTo>
                <a:cubicBezTo>
                  <a:pt x="4071789" y="4719168"/>
                  <a:pt x="4071748" y="4719061"/>
                  <a:pt x="4071710" y="4718953"/>
                </a:cubicBezTo>
                <a:lnTo>
                  <a:pt x="4056247" y="4717622"/>
                </a:lnTo>
                <a:lnTo>
                  <a:pt x="4039668" y="4715861"/>
                </a:lnTo>
                <a:lnTo>
                  <a:pt x="4034303" y="4713218"/>
                </a:lnTo>
                <a:lnTo>
                  <a:pt x="4032672" y="4709236"/>
                </a:lnTo>
                <a:lnTo>
                  <a:pt x="4031088" y="4709491"/>
                </a:lnTo>
                <a:cubicBezTo>
                  <a:pt x="4018745" y="4714773"/>
                  <a:pt x="4014198" y="4723869"/>
                  <a:pt x="4001867" y="4695842"/>
                </a:cubicBezTo>
                <a:lnTo>
                  <a:pt x="3934220" y="4676884"/>
                </a:lnTo>
                <a:cubicBezTo>
                  <a:pt x="3917894" y="4685272"/>
                  <a:pt x="3905931" y="4680180"/>
                  <a:pt x="3894676" y="4670743"/>
                </a:cubicBezTo>
                <a:cubicBezTo>
                  <a:pt x="3858520" y="4671281"/>
                  <a:pt x="3827077" y="4656219"/>
                  <a:pt x="3787232" y="4648764"/>
                </a:cubicBezTo>
                <a:cubicBezTo>
                  <a:pt x="3738515" y="4632794"/>
                  <a:pt x="3722648" y="4630647"/>
                  <a:pt x="3680057" y="4622784"/>
                </a:cubicBezTo>
                <a:lnTo>
                  <a:pt x="3607627" y="4587738"/>
                </a:lnTo>
                <a:lnTo>
                  <a:pt x="3601451" y="4589218"/>
                </a:lnTo>
                <a:cubicBezTo>
                  <a:pt x="3597182" y="4589890"/>
                  <a:pt x="3594330" y="4589890"/>
                  <a:pt x="3592338" y="4589396"/>
                </a:cubicBezTo>
                <a:lnTo>
                  <a:pt x="3592104" y="4589103"/>
                </a:lnTo>
                <a:lnTo>
                  <a:pt x="3583586" y="4589853"/>
                </a:lnTo>
                <a:cubicBezTo>
                  <a:pt x="3569244" y="4591798"/>
                  <a:pt x="3547025" y="4576378"/>
                  <a:pt x="3533777" y="4579320"/>
                </a:cubicBezTo>
                <a:cubicBezTo>
                  <a:pt x="3511599" y="4574654"/>
                  <a:pt x="3486298" y="4581458"/>
                  <a:pt x="3470906" y="4575344"/>
                </a:cubicBezTo>
                <a:lnTo>
                  <a:pt x="3398460" y="4562260"/>
                </a:lnTo>
                <a:lnTo>
                  <a:pt x="3361644" y="4580670"/>
                </a:lnTo>
                <a:cubicBezTo>
                  <a:pt x="3357618" y="4583165"/>
                  <a:pt x="3351760" y="4584336"/>
                  <a:pt x="3341795" y="4582496"/>
                </a:cubicBezTo>
                <a:lnTo>
                  <a:pt x="3339469" y="4581438"/>
                </a:lnTo>
                <a:cubicBezTo>
                  <a:pt x="3334155" y="4584121"/>
                  <a:pt x="3293348" y="4585348"/>
                  <a:pt x="3260180" y="4587820"/>
                </a:cubicBezTo>
                <a:cubicBezTo>
                  <a:pt x="3207583" y="4590362"/>
                  <a:pt x="3201254" y="4599020"/>
                  <a:pt x="3140460" y="4596263"/>
                </a:cubicBezTo>
                <a:cubicBezTo>
                  <a:pt x="3080635" y="4597598"/>
                  <a:pt x="3070240" y="4604121"/>
                  <a:pt x="3028270" y="4599134"/>
                </a:cubicBezTo>
                <a:lnTo>
                  <a:pt x="2779714" y="4622831"/>
                </a:lnTo>
                <a:cubicBezTo>
                  <a:pt x="2717485" y="4652864"/>
                  <a:pt x="2720552" y="4643479"/>
                  <a:pt x="2649525" y="4658086"/>
                </a:cubicBezTo>
                <a:cubicBezTo>
                  <a:pt x="2585557" y="4592997"/>
                  <a:pt x="2606961" y="4610743"/>
                  <a:pt x="2566315" y="4605776"/>
                </a:cubicBezTo>
                <a:lnTo>
                  <a:pt x="2441626" y="4620872"/>
                </a:lnTo>
                <a:cubicBezTo>
                  <a:pt x="2409973" y="4638856"/>
                  <a:pt x="2352457" y="4606180"/>
                  <a:pt x="2313568" y="4630067"/>
                </a:cubicBezTo>
                <a:cubicBezTo>
                  <a:pt x="2274482" y="4630651"/>
                  <a:pt x="2231693" y="4626096"/>
                  <a:pt x="2207105" y="4624384"/>
                </a:cubicBezTo>
                <a:cubicBezTo>
                  <a:pt x="2170388" y="4620413"/>
                  <a:pt x="2128447" y="4610713"/>
                  <a:pt x="2093268" y="4606236"/>
                </a:cubicBezTo>
                <a:cubicBezTo>
                  <a:pt x="2076153" y="4621015"/>
                  <a:pt x="2044188" y="4596793"/>
                  <a:pt x="1996024" y="4597526"/>
                </a:cubicBezTo>
                <a:cubicBezTo>
                  <a:pt x="1977383" y="4614519"/>
                  <a:pt x="1963539" y="4597813"/>
                  <a:pt x="1926886" y="4621358"/>
                </a:cubicBezTo>
                <a:cubicBezTo>
                  <a:pt x="1925073" y="4619412"/>
                  <a:pt x="1922877" y="4617645"/>
                  <a:pt x="1920368" y="4616112"/>
                </a:cubicBezTo>
                <a:cubicBezTo>
                  <a:pt x="1905804" y="4607213"/>
                  <a:pt x="1884071" y="4607988"/>
                  <a:pt x="1871831" y="4617844"/>
                </a:cubicBezTo>
                <a:cubicBezTo>
                  <a:pt x="1842333" y="4633872"/>
                  <a:pt x="1813480" y="4642318"/>
                  <a:pt x="1785463" y="4647841"/>
                </a:cubicBezTo>
                <a:lnTo>
                  <a:pt x="1737045" y="4642356"/>
                </a:lnTo>
                <a:cubicBezTo>
                  <a:pt x="1718461" y="4638483"/>
                  <a:pt x="1695530" y="4628808"/>
                  <a:pt x="1673954" y="4624601"/>
                </a:cubicBezTo>
                <a:cubicBezTo>
                  <a:pt x="1651606" y="4623293"/>
                  <a:pt x="1622786" y="4654278"/>
                  <a:pt x="1602834" y="4640924"/>
                </a:cubicBezTo>
                <a:cubicBezTo>
                  <a:pt x="1563877" y="4628244"/>
                  <a:pt x="1518595" y="4650131"/>
                  <a:pt x="1490351" y="4613132"/>
                </a:cubicBezTo>
                <a:cubicBezTo>
                  <a:pt x="1412573" y="4597158"/>
                  <a:pt x="1263233" y="4580189"/>
                  <a:pt x="1149212" y="4564210"/>
                </a:cubicBezTo>
                <a:cubicBezTo>
                  <a:pt x="1116338" y="4591134"/>
                  <a:pt x="987159" y="4573292"/>
                  <a:pt x="938574" y="4566821"/>
                </a:cubicBezTo>
                <a:cubicBezTo>
                  <a:pt x="889988" y="4560351"/>
                  <a:pt x="864045" y="4523705"/>
                  <a:pt x="857697" y="4525391"/>
                </a:cubicBezTo>
                <a:lnTo>
                  <a:pt x="836981" y="4526708"/>
                </a:lnTo>
                <a:cubicBezTo>
                  <a:pt x="827680" y="4523006"/>
                  <a:pt x="821314" y="4522979"/>
                  <a:pt x="816264" y="4524575"/>
                </a:cubicBezTo>
                <a:lnTo>
                  <a:pt x="810965" y="4527718"/>
                </a:lnTo>
                <a:lnTo>
                  <a:pt x="796509" y="4527387"/>
                </a:lnTo>
                <a:lnTo>
                  <a:pt x="767389" y="4529784"/>
                </a:lnTo>
                <a:lnTo>
                  <a:pt x="762544" y="4527372"/>
                </a:lnTo>
                <a:lnTo>
                  <a:pt x="719567" y="4526534"/>
                </a:lnTo>
                <a:cubicBezTo>
                  <a:pt x="719467" y="4526078"/>
                  <a:pt x="719363" y="4525621"/>
                  <a:pt x="719262" y="4525164"/>
                </a:cubicBezTo>
                <a:cubicBezTo>
                  <a:pt x="717595" y="4522076"/>
                  <a:pt x="714519" y="4519761"/>
                  <a:pt x="708402" y="4518999"/>
                </a:cubicBezTo>
                <a:cubicBezTo>
                  <a:pt x="687925" y="4510214"/>
                  <a:pt x="618105" y="4480694"/>
                  <a:pt x="596394" y="4472455"/>
                </a:cubicBezTo>
                <a:cubicBezTo>
                  <a:pt x="585891" y="4471805"/>
                  <a:pt x="582326" y="4470021"/>
                  <a:pt x="578149" y="4469575"/>
                </a:cubicBezTo>
                <a:lnTo>
                  <a:pt x="571336" y="4469781"/>
                </a:lnTo>
                <a:cubicBezTo>
                  <a:pt x="549113" y="4462932"/>
                  <a:pt x="472734" y="4436418"/>
                  <a:pt x="444802" y="4428480"/>
                </a:cubicBezTo>
                <a:cubicBezTo>
                  <a:pt x="427780" y="4436790"/>
                  <a:pt x="415383" y="4431645"/>
                  <a:pt x="403746" y="4422157"/>
                </a:cubicBezTo>
                <a:cubicBezTo>
                  <a:pt x="366174" y="4422528"/>
                  <a:pt x="333597" y="4407319"/>
                  <a:pt x="292240" y="4399681"/>
                </a:cubicBezTo>
                <a:lnTo>
                  <a:pt x="118302" y="4343421"/>
                </a:lnTo>
                <a:cubicBezTo>
                  <a:pt x="72181" y="4333528"/>
                  <a:pt x="35232" y="4341827"/>
                  <a:pt x="15516" y="4340320"/>
                </a:cubicBezTo>
                <a:lnTo>
                  <a:pt x="2" y="4334381"/>
                </a:lnTo>
                <a:cubicBezTo>
                  <a:pt x="1" y="2889587"/>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3BBD0A-20E4-DB4C-9E56-7FBFEC5BEB9C}"/>
              </a:ext>
            </a:extLst>
          </p:cNvPr>
          <p:cNvSpPr>
            <a:spLocks noGrp="1"/>
          </p:cNvSpPr>
          <p:nvPr>
            <p:ph type="title"/>
          </p:nvPr>
        </p:nvSpPr>
        <p:spPr>
          <a:xfrm>
            <a:off x="1910822" y="1122363"/>
            <a:ext cx="8376514" cy="2596652"/>
          </a:xfrm>
        </p:spPr>
        <p:txBody>
          <a:bodyPr vert="horz" lIns="91440" tIns="45720" rIns="91440" bIns="45720" rtlCol="0" anchor="b">
            <a:normAutofit/>
          </a:bodyPr>
          <a:lstStyle/>
          <a:p>
            <a:pPr algn="ctr"/>
            <a:r>
              <a:rPr lang="en-US" dirty="0"/>
              <a:t>Feature 1 – base game</a:t>
            </a:r>
          </a:p>
        </p:txBody>
      </p:sp>
    </p:spTree>
    <p:extLst>
      <p:ext uri="{BB962C8B-B14F-4D97-AF65-F5344CB8AC3E}">
        <p14:creationId xmlns:p14="http://schemas.microsoft.com/office/powerpoint/2010/main" val="20775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65C1B-3CF6-D945-8887-225B74E4CE91}"/>
              </a:ext>
            </a:extLst>
          </p:cNvPr>
          <p:cNvSpPr>
            <a:spLocks noGrp="1"/>
          </p:cNvSpPr>
          <p:nvPr>
            <p:ph type="title"/>
          </p:nvPr>
        </p:nvSpPr>
        <p:spPr/>
        <p:txBody>
          <a:bodyPr/>
          <a:lstStyle/>
          <a:p>
            <a:r>
              <a:rPr lang="en-US" dirty="0"/>
              <a:t>Base game </a:t>
            </a:r>
          </a:p>
        </p:txBody>
      </p:sp>
      <p:sp>
        <p:nvSpPr>
          <p:cNvPr id="3" name="Content Placeholder 2">
            <a:extLst>
              <a:ext uri="{FF2B5EF4-FFF2-40B4-BE49-F238E27FC236}">
                <a16:creationId xmlns:a16="http://schemas.microsoft.com/office/drawing/2014/main" id="{80661F6B-C169-4642-8096-9168A2AB71CA}"/>
              </a:ext>
            </a:extLst>
          </p:cNvPr>
          <p:cNvSpPr>
            <a:spLocks noGrp="1"/>
          </p:cNvSpPr>
          <p:nvPr>
            <p:ph idx="1"/>
          </p:nvPr>
        </p:nvSpPr>
        <p:spPr/>
        <p:txBody>
          <a:bodyPr/>
          <a:lstStyle/>
          <a:p>
            <a:r>
              <a:rPr lang="en-US" dirty="0"/>
              <a:t>Users will be provided with a question from their date and will be given a number of responses </a:t>
            </a:r>
          </a:p>
          <a:p>
            <a:r>
              <a:rPr lang="en-US" dirty="0"/>
              <a:t>Users choose from the options using the arrow keys and enter keys </a:t>
            </a:r>
          </a:p>
          <a:p>
            <a:r>
              <a:rPr lang="en-US" dirty="0"/>
              <a:t>Answer's responses can be positive negative or neutral. </a:t>
            </a:r>
          </a:p>
          <a:p>
            <a:r>
              <a:rPr lang="en-US" dirty="0"/>
              <a:t>Pick answers you think will be positive and try to increase the flirt score to the point that when you ask for their number they will say yes.</a:t>
            </a:r>
          </a:p>
        </p:txBody>
      </p:sp>
    </p:spTree>
    <p:extLst>
      <p:ext uri="{BB962C8B-B14F-4D97-AF65-F5344CB8AC3E}">
        <p14:creationId xmlns:p14="http://schemas.microsoft.com/office/powerpoint/2010/main" val="4238721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7883E25-6335-4DAF-A7CE-E4C57BBDA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8158" cy="4831308"/>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4977304">
                <a:moveTo>
                  <a:pt x="0" y="0"/>
                </a:moveTo>
                <a:lnTo>
                  <a:pt x="12192000" y="0"/>
                </a:lnTo>
                <a:cubicBezTo>
                  <a:pt x="12194053" y="1221522"/>
                  <a:pt x="12196105" y="2443043"/>
                  <a:pt x="12198158" y="3664565"/>
                </a:cubicBezTo>
                <a:lnTo>
                  <a:pt x="12132764" y="3748492"/>
                </a:lnTo>
                <a:cubicBezTo>
                  <a:pt x="12118570" y="3746087"/>
                  <a:pt x="12066475" y="3748051"/>
                  <a:pt x="12053056" y="3749753"/>
                </a:cubicBezTo>
                <a:cubicBezTo>
                  <a:pt x="11951151" y="3723523"/>
                  <a:pt x="11987956" y="3741350"/>
                  <a:pt x="11938513" y="3754367"/>
                </a:cubicBezTo>
                <a:cubicBezTo>
                  <a:pt x="11893437" y="3756229"/>
                  <a:pt x="11892333" y="3768527"/>
                  <a:pt x="11853342" y="3782688"/>
                </a:cubicBezTo>
                <a:lnTo>
                  <a:pt x="11704569" y="3839336"/>
                </a:lnTo>
                <a:cubicBezTo>
                  <a:pt x="11658619" y="3856554"/>
                  <a:pt x="11620159" y="3839774"/>
                  <a:pt x="11577641" y="3885996"/>
                </a:cubicBezTo>
                <a:lnTo>
                  <a:pt x="11508791" y="3969283"/>
                </a:lnTo>
                <a:cubicBezTo>
                  <a:pt x="11460627" y="3971273"/>
                  <a:pt x="11432986" y="4009558"/>
                  <a:pt x="11388373" y="4027440"/>
                </a:cubicBezTo>
                <a:cubicBezTo>
                  <a:pt x="11343278" y="4048257"/>
                  <a:pt x="11314689" y="4047456"/>
                  <a:pt x="11276406" y="4056099"/>
                </a:cubicBezTo>
                <a:cubicBezTo>
                  <a:pt x="11261021" y="4049529"/>
                  <a:pt x="11204601" y="4061517"/>
                  <a:pt x="11190251" y="4073272"/>
                </a:cubicBezTo>
                <a:cubicBezTo>
                  <a:pt x="11148224" y="4071760"/>
                  <a:pt x="11166866" y="4068152"/>
                  <a:pt x="11139995" y="4081811"/>
                </a:cubicBezTo>
                <a:cubicBezTo>
                  <a:pt x="11109018" y="4049468"/>
                  <a:pt x="11068949" y="4077660"/>
                  <a:pt x="11040727" y="4081109"/>
                </a:cubicBezTo>
                <a:cubicBezTo>
                  <a:pt x="11023237" y="4085061"/>
                  <a:pt x="10985662" y="4089557"/>
                  <a:pt x="10969005" y="4091154"/>
                </a:cubicBezTo>
                <a:cubicBezTo>
                  <a:pt x="10940582" y="4090832"/>
                  <a:pt x="10898726" y="4139134"/>
                  <a:pt x="10899772" y="4122857"/>
                </a:cubicBezTo>
                <a:cubicBezTo>
                  <a:pt x="10876619" y="4120124"/>
                  <a:pt x="10869907" y="4153686"/>
                  <a:pt x="10838983" y="4155791"/>
                </a:cubicBezTo>
                <a:cubicBezTo>
                  <a:pt x="10773332" y="4195792"/>
                  <a:pt x="10814211" y="4181968"/>
                  <a:pt x="10769520" y="4198574"/>
                </a:cubicBezTo>
                <a:cubicBezTo>
                  <a:pt x="10724830" y="4215180"/>
                  <a:pt x="10633260" y="4238403"/>
                  <a:pt x="10570843" y="4255424"/>
                </a:cubicBezTo>
                <a:cubicBezTo>
                  <a:pt x="10542692" y="4260653"/>
                  <a:pt x="10551563" y="4286463"/>
                  <a:pt x="10512263" y="4291698"/>
                </a:cubicBezTo>
                <a:cubicBezTo>
                  <a:pt x="10488463" y="4290048"/>
                  <a:pt x="10466846" y="4304648"/>
                  <a:pt x="10439016" y="4293933"/>
                </a:cubicBezTo>
                <a:cubicBezTo>
                  <a:pt x="10429577" y="4289548"/>
                  <a:pt x="10402340" y="4290424"/>
                  <a:pt x="10376941" y="4298111"/>
                </a:cubicBezTo>
                <a:cubicBezTo>
                  <a:pt x="10367909" y="4289198"/>
                  <a:pt x="10340964" y="4298606"/>
                  <a:pt x="10329960" y="4298774"/>
                </a:cubicBezTo>
                <a:cubicBezTo>
                  <a:pt x="10316703" y="4291487"/>
                  <a:pt x="10267890" y="4301333"/>
                  <a:pt x="10254256" y="4309364"/>
                </a:cubicBezTo>
                <a:lnTo>
                  <a:pt x="10119745" y="4321869"/>
                </a:lnTo>
                <a:lnTo>
                  <a:pt x="10075444" y="4324144"/>
                </a:lnTo>
                <a:cubicBezTo>
                  <a:pt x="10067850" y="4321897"/>
                  <a:pt x="10040161" y="4323339"/>
                  <a:pt x="10032543" y="4322337"/>
                </a:cubicBezTo>
                <a:cubicBezTo>
                  <a:pt x="9991791" y="4333306"/>
                  <a:pt x="9977737" y="4333839"/>
                  <a:pt x="9953375" y="4339186"/>
                </a:cubicBezTo>
                <a:cubicBezTo>
                  <a:pt x="9912366" y="4339340"/>
                  <a:pt x="9882148" y="4335866"/>
                  <a:pt x="9841223" y="4346536"/>
                </a:cubicBezTo>
                <a:lnTo>
                  <a:pt x="9721820" y="4368481"/>
                </a:lnTo>
                <a:cubicBezTo>
                  <a:pt x="9668605" y="4358070"/>
                  <a:pt x="9595633" y="4367186"/>
                  <a:pt x="9578114" y="4380883"/>
                </a:cubicBezTo>
                <a:cubicBezTo>
                  <a:pt x="9512605" y="4396386"/>
                  <a:pt x="9409151" y="4424759"/>
                  <a:pt x="9336820" y="4430514"/>
                </a:cubicBezTo>
                <a:lnTo>
                  <a:pt x="9272837" y="4491645"/>
                </a:lnTo>
                <a:lnTo>
                  <a:pt x="9188677" y="4497828"/>
                </a:lnTo>
                <a:lnTo>
                  <a:pt x="9183116" y="4507862"/>
                </a:lnTo>
                <a:lnTo>
                  <a:pt x="9145128" y="4520027"/>
                </a:lnTo>
                <a:lnTo>
                  <a:pt x="9144106" y="4518870"/>
                </a:lnTo>
                <a:cubicBezTo>
                  <a:pt x="9140946" y="4516556"/>
                  <a:pt x="9136985" y="4515370"/>
                  <a:pt x="9131223" y="4516515"/>
                </a:cubicBezTo>
                <a:cubicBezTo>
                  <a:pt x="9132769" y="4495356"/>
                  <a:pt x="9124864" y="4509787"/>
                  <a:pt x="9107733" y="4515031"/>
                </a:cubicBezTo>
                <a:cubicBezTo>
                  <a:pt x="9106313" y="4483339"/>
                  <a:pt x="9062068" y="4520734"/>
                  <a:pt x="9047414" y="4506003"/>
                </a:cubicBezTo>
                <a:lnTo>
                  <a:pt x="8999479" y="4509570"/>
                </a:lnTo>
                <a:lnTo>
                  <a:pt x="8999194" y="4509309"/>
                </a:lnTo>
                <a:cubicBezTo>
                  <a:pt x="8997140" y="4509070"/>
                  <a:pt x="8994323" y="4509427"/>
                  <a:pt x="8990231" y="4510625"/>
                </a:cubicBezTo>
                <a:lnTo>
                  <a:pt x="8984397" y="4512863"/>
                </a:lnTo>
                <a:lnTo>
                  <a:pt x="8968351" y="4516366"/>
                </a:lnTo>
                <a:lnTo>
                  <a:pt x="8962029" y="4515606"/>
                </a:lnTo>
                <a:lnTo>
                  <a:pt x="8957069" y="4513190"/>
                </a:lnTo>
                <a:cubicBezTo>
                  <a:pt x="8948720" y="4521824"/>
                  <a:pt x="8916209" y="4555353"/>
                  <a:pt x="8889695" y="4533539"/>
                </a:cubicBezTo>
                <a:cubicBezTo>
                  <a:pt x="8858762" y="4534647"/>
                  <a:pt x="8783440" y="4526750"/>
                  <a:pt x="8746606" y="4530613"/>
                </a:cubicBezTo>
                <a:cubicBezTo>
                  <a:pt x="8714005" y="4542255"/>
                  <a:pt x="8742361" y="4527419"/>
                  <a:pt x="8702038" y="4532895"/>
                </a:cubicBezTo>
                <a:cubicBezTo>
                  <a:pt x="8665825" y="4554110"/>
                  <a:pt x="8633382" y="4536256"/>
                  <a:pt x="8590337" y="4542204"/>
                </a:cubicBezTo>
                <a:lnTo>
                  <a:pt x="8519543" y="4526086"/>
                </a:lnTo>
                <a:lnTo>
                  <a:pt x="8505306" y="4532509"/>
                </a:lnTo>
                <a:lnTo>
                  <a:pt x="8500493" y="4535768"/>
                </a:lnTo>
                <a:cubicBezTo>
                  <a:pt x="8496977" y="4537698"/>
                  <a:pt x="8494378" y="4538579"/>
                  <a:pt x="8492299" y="4538742"/>
                </a:cubicBezTo>
                <a:lnTo>
                  <a:pt x="8491926" y="4538547"/>
                </a:lnTo>
                <a:lnTo>
                  <a:pt x="8484586" y="4541860"/>
                </a:lnTo>
                <a:lnTo>
                  <a:pt x="8361601" y="4557109"/>
                </a:lnTo>
                <a:cubicBezTo>
                  <a:pt x="8356446" y="4559308"/>
                  <a:pt x="8352158" y="4558930"/>
                  <a:pt x="8348227" y="4557320"/>
                </a:cubicBezTo>
                <a:lnTo>
                  <a:pt x="8346801" y="4556408"/>
                </a:lnTo>
                <a:lnTo>
                  <a:pt x="8308886" y="4575677"/>
                </a:lnTo>
                <a:lnTo>
                  <a:pt x="8289640" y="4590767"/>
                </a:lnTo>
                <a:lnTo>
                  <a:pt x="8278750" y="4597091"/>
                </a:lnTo>
                <a:lnTo>
                  <a:pt x="8277624" y="4601916"/>
                </a:lnTo>
                <a:cubicBezTo>
                  <a:pt x="8275321" y="4605440"/>
                  <a:pt x="8270631" y="4608316"/>
                  <a:pt x="8260561" y="4609708"/>
                </a:cubicBezTo>
                <a:lnTo>
                  <a:pt x="8257864" y="4609458"/>
                </a:lnTo>
                <a:lnTo>
                  <a:pt x="8246529" y="4620148"/>
                </a:lnTo>
                <a:cubicBezTo>
                  <a:pt x="8243357" y="4624329"/>
                  <a:pt x="8241146" y="4628979"/>
                  <a:pt x="8240334" y="4634257"/>
                </a:cubicBezTo>
                <a:cubicBezTo>
                  <a:pt x="8176370" y="4631100"/>
                  <a:pt x="8141696" y="4668156"/>
                  <a:pt x="8084875" y="4684387"/>
                </a:cubicBezTo>
                <a:cubicBezTo>
                  <a:pt x="8020114" y="4709519"/>
                  <a:pt x="7961756" y="4732581"/>
                  <a:pt x="7900134" y="4729969"/>
                </a:cubicBezTo>
                <a:cubicBezTo>
                  <a:pt x="7829893" y="4746164"/>
                  <a:pt x="7775775" y="4748586"/>
                  <a:pt x="7713595" y="4757895"/>
                </a:cubicBezTo>
                <a:lnTo>
                  <a:pt x="7609267" y="4754126"/>
                </a:lnTo>
                <a:lnTo>
                  <a:pt x="7522521" y="4760455"/>
                </a:lnTo>
                <a:lnTo>
                  <a:pt x="7514554" y="4763228"/>
                </a:lnTo>
                <a:cubicBezTo>
                  <a:pt x="7508980" y="4764682"/>
                  <a:pt x="7505163" y="4765062"/>
                  <a:pt x="7502403" y="4764677"/>
                </a:cubicBezTo>
                <a:lnTo>
                  <a:pt x="7502032" y="4764322"/>
                </a:lnTo>
                <a:lnTo>
                  <a:pt x="7490794" y="4766442"/>
                </a:lnTo>
                <a:cubicBezTo>
                  <a:pt x="7471998" y="4770914"/>
                  <a:pt x="7417576" y="4752001"/>
                  <a:pt x="7400450" y="4757640"/>
                </a:cubicBezTo>
                <a:cubicBezTo>
                  <a:pt x="7369869" y="4754437"/>
                  <a:pt x="7329097" y="4753237"/>
                  <a:pt x="7307302" y="4747220"/>
                </a:cubicBezTo>
                <a:lnTo>
                  <a:pt x="7305976" y="4745654"/>
                </a:lnTo>
                <a:lnTo>
                  <a:pt x="7213744" y="4773074"/>
                </a:lnTo>
                <a:lnTo>
                  <a:pt x="7196298" y="4778016"/>
                </a:lnTo>
                <a:lnTo>
                  <a:pt x="7192202" y="4783834"/>
                </a:lnTo>
                <a:cubicBezTo>
                  <a:pt x="7187314" y="4787660"/>
                  <a:pt x="7179713" y="4789983"/>
                  <a:pt x="7166024" y="4788882"/>
                </a:cubicBezTo>
                <a:lnTo>
                  <a:pt x="7092253" y="4802161"/>
                </a:lnTo>
                <a:cubicBezTo>
                  <a:pt x="7056437" y="4803224"/>
                  <a:pt x="7045485" y="4804285"/>
                  <a:pt x="7013814" y="4801755"/>
                </a:cubicBezTo>
                <a:cubicBezTo>
                  <a:pt x="6932900" y="4813634"/>
                  <a:pt x="6939012" y="4839878"/>
                  <a:pt x="6899540" y="4833798"/>
                </a:cubicBezTo>
                <a:cubicBezTo>
                  <a:pt x="6867337" y="4828143"/>
                  <a:pt x="6783460" y="4848857"/>
                  <a:pt x="6703746" y="4864157"/>
                </a:cubicBezTo>
                <a:cubicBezTo>
                  <a:pt x="6644670" y="4874425"/>
                  <a:pt x="6623684" y="4889739"/>
                  <a:pt x="6545085" y="4895408"/>
                </a:cubicBezTo>
                <a:cubicBezTo>
                  <a:pt x="6467836" y="4943289"/>
                  <a:pt x="6405420" y="4917526"/>
                  <a:pt x="6313345" y="4946232"/>
                </a:cubicBezTo>
                <a:cubicBezTo>
                  <a:pt x="6293349" y="4963089"/>
                  <a:pt x="6205149" y="4944417"/>
                  <a:pt x="6164558" y="4948498"/>
                </a:cubicBezTo>
                <a:cubicBezTo>
                  <a:pt x="6123967" y="4952580"/>
                  <a:pt x="6086477" y="4967293"/>
                  <a:pt x="6069796" y="4970720"/>
                </a:cubicBezTo>
                <a:lnTo>
                  <a:pt x="6064481" y="4969051"/>
                </a:lnTo>
                <a:lnTo>
                  <a:pt x="6044602" y="4969792"/>
                </a:lnTo>
                <a:lnTo>
                  <a:pt x="6037252" y="4960726"/>
                </a:lnTo>
                <a:lnTo>
                  <a:pt x="6006081" y="4955195"/>
                </a:lnTo>
                <a:cubicBezTo>
                  <a:pt x="5994678" y="4954557"/>
                  <a:pt x="5932808" y="4941262"/>
                  <a:pt x="5920065" y="4944866"/>
                </a:cubicBezTo>
                <a:cubicBezTo>
                  <a:pt x="5853957" y="4950547"/>
                  <a:pt x="5821185" y="4970512"/>
                  <a:pt x="5755077" y="4976193"/>
                </a:cubicBezTo>
                <a:lnTo>
                  <a:pt x="5623207" y="4977304"/>
                </a:lnTo>
                <a:lnTo>
                  <a:pt x="5467256" y="4962079"/>
                </a:lnTo>
                <a:cubicBezTo>
                  <a:pt x="5474480" y="4947930"/>
                  <a:pt x="5435381" y="4963206"/>
                  <a:pt x="5429137" y="4949858"/>
                </a:cubicBezTo>
                <a:cubicBezTo>
                  <a:pt x="5425747" y="4938963"/>
                  <a:pt x="5388231" y="4933877"/>
                  <a:pt x="5378078" y="4930634"/>
                </a:cubicBezTo>
                <a:lnTo>
                  <a:pt x="5258253" y="4908461"/>
                </a:lnTo>
                <a:cubicBezTo>
                  <a:pt x="5248095" y="4908261"/>
                  <a:pt x="5227061" y="4899237"/>
                  <a:pt x="5219477" y="4896381"/>
                </a:cubicBezTo>
                <a:lnTo>
                  <a:pt x="5171208" y="4893134"/>
                </a:lnTo>
                <a:lnTo>
                  <a:pt x="5153115" y="4885290"/>
                </a:lnTo>
                <a:lnTo>
                  <a:pt x="5139168" y="4881597"/>
                </a:lnTo>
                <a:lnTo>
                  <a:pt x="5136167" y="4879315"/>
                </a:lnTo>
                <a:cubicBezTo>
                  <a:pt x="5130452" y="4874928"/>
                  <a:pt x="5124659" y="4870789"/>
                  <a:pt x="5118243" y="4867529"/>
                </a:cubicBezTo>
                <a:cubicBezTo>
                  <a:pt x="5104912" y="4898609"/>
                  <a:pt x="5061478" y="4844922"/>
                  <a:pt x="5062411" y="4874665"/>
                </a:cubicBezTo>
                <a:cubicBezTo>
                  <a:pt x="5024842" y="4862159"/>
                  <a:pt x="5035586" y="4893749"/>
                  <a:pt x="5008170" y="4856876"/>
                </a:cubicBezTo>
                <a:cubicBezTo>
                  <a:pt x="4933732" y="4857292"/>
                  <a:pt x="4913077" y="4871417"/>
                  <a:pt x="4837210" y="4830794"/>
                </a:cubicBezTo>
                <a:cubicBezTo>
                  <a:pt x="4803536" y="4812721"/>
                  <a:pt x="4780918" y="4800616"/>
                  <a:pt x="4759270" y="4800638"/>
                </a:cubicBezTo>
                <a:cubicBezTo>
                  <a:pt x="4738164" y="4795750"/>
                  <a:pt x="4726328" y="4792685"/>
                  <a:pt x="4720035" y="4790848"/>
                </a:cubicBezTo>
                <a:lnTo>
                  <a:pt x="4718027" y="4790035"/>
                </a:lnTo>
                <a:lnTo>
                  <a:pt x="4718961" y="4789806"/>
                </a:lnTo>
                <a:cubicBezTo>
                  <a:pt x="4717997" y="4789109"/>
                  <a:pt x="4715119" y="4788451"/>
                  <a:pt x="4714055" y="4788426"/>
                </a:cubicBezTo>
                <a:lnTo>
                  <a:pt x="4718027" y="4790035"/>
                </a:lnTo>
                <a:lnTo>
                  <a:pt x="4712381" y="4791420"/>
                </a:lnTo>
                <a:cubicBezTo>
                  <a:pt x="4677029" y="4783866"/>
                  <a:pt x="4521728" y="4782988"/>
                  <a:pt x="4512801" y="4780666"/>
                </a:cubicBezTo>
                <a:cubicBezTo>
                  <a:pt x="4454849" y="4766427"/>
                  <a:pt x="4459685" y="4765622"/>
                  <a:pt x="4425588" y="4769100"/>
                </a:cubicBezTo>
                <a:lnTo>
                  <a:pt x="4314086" y="4774822"/>
                </a:lnTo>
                <a:lnTo>
                  <a:pt x="4312230" y="4773365"/>
                </a:lnTo>
                <a:cubicBezTo>
                  <a:pt x="4303254" y="4769704"/>
                  <a:pt x="4297128" y="4769706"/>
                  <a:pt x="4292278" y="4771325"/>
                </a:cubicBezTo>
                <a:lnTo>
                  <a:pt x="4287201" y="4774493"/>
                </a:lnTo>
                <a:lnTo>
                  <a:pt x="4273289" y="4774225"/>
                </a:lnTo>
                <a:lnTo>
                  <a:pt x="4245283" y="4776749"/>
                </a:lnTo>
                <a:lnTo>
                  <a:pt x="4199245" y="4773714"/>
                </a:lnTo>
                <a:cubicBezTo>
                  <a:pt x="4199145" y="4773258"/>
                  <a:pt x="4199042" y="4772803"/>
                  <a:pt x="4198941" y="4772347"/>
                </a:cubicBezTo>
                <a:cubicBezTo>
                  <a:pt x="4197318" y="4769266"/>
                  <a:pt x="4194344" y="4766965"/>
                  <a:pt x="4188453" y="4766228"/>
                </a:cubicBezTo>
                <a:cubicBezTo>
                  <a:pt x="4201411" y="4747453"/>
                  <a:pt x="4158502" y="4749511"/>
                  <a:pt x="4139982" y="4748999"/>
                </a:cubicBezTo>
                <a:cubicBezTo>
                  <a:pt x="4121969" y="4741325"/>
                  <a:pt x="4096368" y="4726578"/>
                  <a:pt x="4080374" y="4720184"/>
                </a:cubicBezTo>
                <a:lnTo>
                  <a:pt x="4071828" y="4719278"/>
                </a:lnTo>
                <a:cubicBezTo>
                  <a:pt x="4071789" y="4719168"/>
                  <a:pt x="4071748" y="4719061"/>
                  <a:pt x="4071710" y="4718953"/>
                </a:cubicBezTo>
                <a:lnTo>
                  <a:pt x="4056247" y="4717622"/>
                </a:lnTo>
                <a:lnTo>
                  <a:pt x="4039668" y="4715861"/>
                </a:lnTo>
                <a:lnTo>
                  <a:pt x="4034303" y="4713218"/>
                </a:lnTo>
                <a:lnTo>
                  <a:pt x="4032672" y="4709236"/>
                </a:lnTo>
                <a:lnTo>
                  <a:pt x="4031088" y="4709491"/>
                </a:lnTo>
                <a:cubicBezTo>
                  <a:pt x="4018745" y="4714773"/>
                  <a:pt x="4014198" y="4723869"/>
                  <a:pt x="4001867" y="4695842"/>
                </a:cubicBezTo>
                <a:lnTo>
                  <a:pt x="3934220" y="4676884"/>
                </a:lnTo>
                <a:cubicBezTo>
                  <a:pt x="3917894" y="4685272"/>
                  <a:pt x="3905931" y="4680180"/>
                  <a:pt x="3894676" y="4670743"/>
                </a:cubicBezTo>
                <a:cubicBezTo>
                  <a:pt x="3858520" y="4671281"/>
                  <a:pt x="3827077" y="4656219"/>
                  <a:pt x="3787232" y="4648764"/>
                </a:cubicBezTo>
                <a:cubicBezTo>
                  <a:pt x="3738515" y="4632794"/>
                  <a:pt x="3722648" y="4630647"/>
                  <a:pt x="3680057" y="4622784"/>
                </a:cubicBezTo>
                <a:lnTo>
                  <a:pt x="3607627" y="4587738"/>
                </a:lnTo>
                <a:lnTo>
                  <a:pt x="3601451" y="4589218"/>
                </a:lnTo>
                <a:cubicBezTo>
                  <a:pt x="3597182" y="4589890"/>
                  <a:pt x="3594330" y="4589890"/>
                  <a:pt x="3592338" y="4589396"/>
                </a:cubicBezTo>
                <a:lnTo>
                  <a:pt x="3592104" y="4589103"/>
                </a:lnTo>
                <a:lnTo>
                  <a:pt x="3583586" y="4589853"/>
                </a:lnTo>
                <a:cubicBezTo>
                  <a:pt x="3569244" y="4591798"/>
                  <a:pt x="3547025" y="4576378"/>
                  <a:pt x="3533777" y="4579320"/>
                </a:cubicBezTo>
                <a:cubicBezTo>
                  <a:pt x="3511599" y="4574654"/>
                  <a:pt x="3486298" y="4581458"/>
                  <a:pt x="3470906" y="4575344"/>
                </a:cubicBezTo>
                <a:lnTo>
                  <a:pt x="3398460" y="4562260"/>
                </a:lnTo>
                <a:lnTo>
                  <a:pt x="3361644" y="4580670"/>
                </a:lnTo>
                <a:cubicBezTo>
                  <a:pt x="3357618" y="4583165"/>
                  <a:pt x="3351760" y="4584336"/>
                  <a:pt x="3341795" y="4582496"/>
                </a:cubicBezTo>
                <a:lnTo>
                  <a:pt x="3339469" y="4581438"/>
                </a:lnTo>
                <a:cubicBezTo>
                  <a:pt x="3334155" y="4584121"/>
                  <a:pt x="3293348" y="4585348"/>
                  <a:pt x="3260180" y="4587820"/>
                </a:cubicBezTo>
                <a:cubicBezTo>
                  <a:pt x="3207583" y="4590362"/>
                  <a:pt x="3201254" y="4599020"/>
                  <a:pt x="3140460" y="4596263"/>
                </a:cubicBezTo>
                <a:cubicBezTo>
                  <a:pt x="3080635" y="4597598"/>
                  <a:pt x="3070240" y="4604121"/>
                  <a:pt x="3028270" y="4599134"/>
                </a:cubicBezTo>
                <a:lnTo>
                  <a:pt x="2779714" y="4622831"/>
                </a:lnTo>
                <a:cubicBezTo>
                  <a:pt x="2717485" y="4652864"/>
                  <a:pt x="2720552" y="4643479"/>
                  <a:pt x="2649525" y="4658086"/>
                </a:cubicBezTo>
                <a:cubicBezTo>
                  <a:pt x="2585557" y="4592997"/>
                  <a:pt x="2606961" y="4610743"/>
                  <a:pt x="2566315" y="4605776"/>
                </a:cubicBezTo>
                <a:lnTo>
                  <a:pt x="2441626" y="4620872"/>
                </a:lnTo>
                <a:cubicBezTo>
                  <a:pt x="2409973" y="4638856"/>
                  <a:pt x="2352457" y="4606180"/>
                  <a:pt x="2313568" y="4630067"/>
                </a:cubicBezTo>
                <a:cubicBezTo>
                  <a:pt x="2274482" y="4630651"/>
                  <a:pt x="2231693" y="4626096"/>
                  <a:pt x="2207105" y="4624384"/>
                </a:cubicBezTo>
                <a:cubicBezTo>
                  <a:pt x="2170388" y="4620413"/>
                  <a:pt x="2128447" y="4610713"/>
                  <a:pt x="2093268" y="4606236"/>
                </a:cubicBezTo>
                <a:cubicBezTo>
                  <a:pt x="2076153" y="4621015"/>
                  <a:pt x="2044188" y="4596793"/>
                  <a:pt x="1996024" y="4597526"/>
                </a:cubicBezTo>
                <a:cubicBezTo>
                  <a:pt x="1977383" y="4614519"/>
                  <a:pt x="1963539" y="4597813"/>
                  <a:pt x="1926886" y="4621358"/>
                </a:cubicBezTo>
                <a:cubicBezTo>
                  <a:pt x="1925073" y="4619412"/>
                  <a:pt x="1922877" y="4617645"/>
                  <a:pt x="1920368" y="4616112"/>
                </a:cubicBezTo>
                <a:cubicBezTo>
                  <a:pt x="1905804" y="4607213"/>
                  <a:pt x="1884071" y="4607988"/>
                  <a:pt x="1871831" y="4617844"/>
                </a:cubicBezTo>
                <a:cubicBezTo>
                  <a:pt x="1842333" y="4633872"/>
                  <a:pt x="1813480" y="4642318"/>
                  <a:pt x="1785463" y="4647841"/>
                </a:cubicBezTo>
                <a:lnTo>
                  <a:pt x="1737045" y="4642356"/>
                </a:lnTo>
                <a:cubicBezTo>
                  <a:pt x="1718461" y="4638483"/>
                  <a:pt x="1695530" y="4628808"/>
                  <a:pt x="1673954" y="4624601"/>
                </a:cubicBezTo>
                <a:cubicBezTo>
                  <a:pt x="1651606" y="4623293"/>
                  <a:pt x="1622786" y="4654278"/>
                  <a:pt x="1602834" y="4640924"/>
                </a:cubicBezTo>
                <a:cubicBezTo>
                  <a:pt x="1563877" y="4628244"/>
                  <a:pt x="1518595" y="4650131"/>
                  <a:pt x="1490351" y="4613132"/>
                </a:cubicBezTo>
                <a:cubicBezTo>
                  <a:pt x="1412573" y="4597158"/>
                  <a:pt x="1263233" y="4580189"/>
                  <a:pt x="1149212" y="4564210"/>
                </a:cubicBezTo>
                <a:cubicBezTo>
                  <a:pt x="1116338" y="4591134"/>
                  <a:pt x="987159" y="4573292"/>
                  <a:pt x="938574" y="4566821"/>
                </a:cubicBezTo>
                <a:cubicBezTo>
                  <a:pt x="889988" y="4560351"/>
                  <a:pt x="864045" y="4523705"/>
                  <a:pt x="857697" y="4525391"/>
                </a:cubicBezTo>
                <a:lnTo>
                  <a:pt x="836981" y="4526708"/>
                </a:lnTo>
                <a:cubicBezTo>
                  <a:pt x="827680" y="4523006"/>
                  <a:pt x="821314" y="4522979"/>
                  <a:pt x="816264" y="4524575"/>
                </a:cubicBezTo>
                <a:lnTo>
                  <a:pt x="810965" y="4527718"/>
                </a:lnTo>
                <a:lnTo>
                  <a:pt x="796509" y="4527387"/>
                </a:lnTo>
                <a:lnTo>
                  <a:pt x="767389" y="4529784"/>
                </a:lnTo>
                <a:lnTo>
                  <a:pt x="762544" y="4527372"/>
                </a:lnTo>
                <a:lnTo>
                  <a:pt x="719567" y="4526534"/>
                </a:lnTo>
                <a:cubicBezTo>
                  <a:pt x="719467" y="4526078"/>
                  <a:pt x="719363" y="4525621"/>
                  <a:pt x="719262" y="4525164"/>
                </a:cubicBezTo>
                <a:cubicBezTo>
                  <a:pt x="717595" y="4522076"/>
                  <a:pt x="714519" y="4519761"/>
                  <a:pt x="708402" y="4518999"/>
                </a:cubicBezTo>
                <a:cubicBezTo>
                  <a:pt x="687925" y="4510214"/>
                  <a:pt x="618105" y="4480694"/>
                  <a:pt x="596394" y="4472455"/>
                </a:cubicBezTo>
                <a:cubicBezTo>
                  <a:pt x="585891" y="4471805"/>
                  <a:pt x="582326" y="4470021"/>
                  <a:pt x="578149" y="4469575"/>
                </a:cubicBezTo>
                <a:lnTo>
                  <a:pt x="571336" y="4469781"/>
                </a:lnTo>
                <a:cubicBezTo>
                  <a:pt x="549113" y="4462932"/>
                  <a:pt x="472734" y="4436418"/>
                  <a:pt x="444802" y="4428480"/>
                </a:cubicBezTo>
                <a:cubicBezTo>
                  <a:pt x="427780" y="4436790"/>
                  <a:pt x="415383" y="4431645"/>
                  <a:pt x="403746" y="4422157"/>
                </a:cubicBezTo>
                <a:cubicBezTo>
                  <a:pt x="366174" y="4422528"/>
                  <a:pt x="333597" y="4407319"/>
                  <a:pt x="292240" y="4399681"/>
                </a:cubicBezTo>
                <a:lnTo>
                  <a:pt x="118302" y="4343421"/>
                </a:lnTo>
                <a:cubicBezTo>
                  <a:pt x="72181" y="4333528"/>
                  <a:pt x="35232" y="4341827"/>
                  <a:pt x="15516" y="4340320"/>
                </a:cubicBezTo>
                <a:lnTo>
                  <a:pt x="2" y="4334381"/>
                </a:lnTo>
                <a:cubicBezTo>
                  <a:pt x="1" y="2889587"/>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3BBD0A-20E4-DB4C-9E56-7FBFEC5BEB9C}"/>
              </a:ext>
            </a:extLst>
          </p:cNvPr>
          <p:cNvSpPr>
            <a:spLocks noGrp="1"/>
          </p:cNvSpPr>
          <p:nvPr>
            <p:ph type="title"/>
          </p:nvPr>
        </p:nvSpPr>
        <p:spPr>
          <a:xfrm>
            <a:off x="1910822" y="1122363"/>
            <a:ext cx="8376514" cy="2596652"/>
          </a:xfrm>
        </p:spPr>
        <p:txBody>
          <a:bodyPr vert="horz" lIns="91440" tIns="45720" rIns="91440" bIns="45720" rtlCol="0" anchor="b">
            <a:normAutofit/>
          </a:bodyPr>
          <a:lstStyle/>
          <a:p>
            <a:pPr algn="ctr"/>
            <a:r>
              <a:rPr lang="en-US" dirty="0"/>
              <a:t>Feature 1 – Choice of attributes </a:t>
            </a:r>
            <a:endParaRPr lang="en-US"/>
          </a:p>
        </p:txBody>
      </p:sp>
    </p:spTree>
    <p:extLst>
      <p:ext uri="{BB962C8B-B14F-4D97-AF65-F5344CB8AC3E}">
        <p14:creationId xmlns:p14="http://schemas.microsoft.com/office/powerpoint/2010/main" val="4112407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52EC7-F9CA-B04D-811C-E67E5DC220EB}"/>
              </a:ext>
            </a:extLst>
          </p:cNvPr>
          <p:cNvSpPr>
            <a:spLocks noGrp="1"/>
          </p:cNvSpPr>
          <p:nvPr>
            <p:ph type="title"/>
          </p:nvPr>
        </p:nvSpPr>
        <p:spPr/>
        <p:txBody>
          <a:bodyPr/>
          <a:lstStyle/>
          <a:p>
            <a:r>
              <a:rPr lang="en-US" dirty="0"/>
              <a:t>Feature 1 – Choice of attributes </a:t>
            </a:r>
          </a:p>
        </p:txBody>
      </p:sp>
      <p:sp>
        <p:nvSpPr>
          <p:cNvPr id="3" name="Content Placeholder 2">
            <a:extLst>
              <a:ext uri="{FF2B5EF4-FFF2-40B4-BE49-F238E27FC236}">
                <a16:creationId xmlns:a16="http://schemas.microsoft.com/office/drawing/2014/main" id="{2826E304-97EF-F741-88B4-3281758B3A9F}"/>
              </a:ext>
            </a:extLst>
          </p:cNvPr>
          <p:cNvSpPr>
            <a:spLocks noGrp="1"/>
          </p:cNvSpPr>
          <p:nvPr>
            <p:ph idx="1"/>
          </p:nvPr>
        </p:nvSpPr>
        <p:spPr/>
        <p:txBody>
          <a:bodyPr/>
          <a:lstStyle/>
          <a:p>
            <a:r>
              <a:rPr lang="en-US" dirty="0"/>
              <a:t>At the start of the game the player will be give 20 points and the player will choose how to allocate them.</a:t>
            </a:r>
          </a:p>
          <a:p>
            <a:r>
              <a:rPr lang="en-US" dirty="0"/>
              <a:t>Strength </a:t>
            </a:r>
          </a:p>
          <a:p>
            <a:r>
              <a:rPr lang="en-US" dirty="0"/>
              <a:t>Intelligence </a:t>
            </a:r>
          </a:p>
          <a:p>
            <a:r>
              <a:rPr lang="en-US" dirty="0"/>
              <a:t>Charisma </a:t>
            </a:r>
          </a:p>
          <a:p>
            <a:endParaRPr lang="en-US" dirty="0"/>
          </a:p>
          <a:p>
            <a:r>
              <a:rPr lang="en-US" dirty="0"/>
              <a:t>Levels of attributes will affect whether certain options are a good idea. (</a:t>
            </a:r>
            <a:r>
              <a:rPr lang="en-US" dirty="0" err="1"/>
              <a:t>e.g</a:t>
            </a:r>
            <a:r>
              <a:rPr lang="en-US" dirty="0"/>
              <a:t> trying to do a backflip to impress your partner with a 2 in strength is probably not a great idea)</a:t>
            </a:r>
          </a:p>
          <a:p>
            <a:endParaRPr lang="en-US" dirty="0"/>
          </a:p>
          <a:p>
            <a:endParaRPr lang="en-US" dirty="0"/>
          </a:p>
        </p:txBody>
      </p:sp>
    </p:spTree>
    <p:extLst>
      <p:ext uri="{BB962C8B-B14F-4D97-AF65-F5344CB8AC3E}">
        <p14:creationId xmlns:p14="http://schemas.microsoft.com/office/powerpoint/2010/main" val="12429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9" name="Ink 8">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1" name="Rectangle 10">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7883E25-6335-4DAF-A7CE-E4C57BBDA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8158" cy="4831308"/>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4977304">
                <a:moveTo>
                  <a:pt x="0" y="0"/>
                </a:moveTo>
                <a:lnTo>
                  <a:pt x="12192000" y="0"/>
                </a:lnTo>
                <a:cubicBezTo>
                  <a:pt x="12194053" y="1221522"/>
                  <a:pt x="12196105" y="2443043"/>
                  <a:pt x="12198158" y="3664565"/>
                </a:cubicBezTo>
                <a:lnTo>
                  <a:pt x="12132764" y="3748492"/>
                </a:lnTo>
                <a:cubicBezTo>
                  <a:pt x="12118570" y="3746087"/>
                  <a:pt x="12066475" y="3748051"/>
                  <a:pt x="12053056" y="3749753"/>
                </a:cubicBezTo>
                <a:cubicBezTo>
                  <a:pt x="11951151" y="3723523"/>
                  <a:pt x="11987956" y="3741350"/>
                  <a:pt x="11938513" y="3754367"/>
                </a:cubicBezTo>
                <a:cubicBezTo>
                  <a:pt x="11893437" y="3756229"/>
                  <a:pt x="11892333" y="3768527"/>
                  <a:pt x="11853342" y="3782688"/>
                </a:cubicBezTo>
                <a:lnTo>
                  <a:pt x="11704569" y="3839336"/>
                </a:lnTo>
                <a:cubicBezTo>
                  <a:pt x="11658619" y="3856554"/>
                  <a:pt x="11620159" y="3839774"/>
                  <a:pt x="11577641" y="3885996"/>
                </a:cubicBezTo>
                <a:lnTo>
                  <a:pt x="11508791" y="3969283"/>
                </a:lnTo>
                <a:cubicBezTo>
                  <a:pt x="11460627" y="3971273"/>
                  <a:pt x="11432986" y="4009558"/>
                  <a:pt x="11388373" y="4027440"/>
                </a:cubicBezTo>
                <a:cubicBezTo>
                  <a:pt x="11343278" y="4048257"/>
                  <a:pt x="11314689" y="4047456"/>
                  <a:pt x="11276406" y="4056099"/>
                </a:cubicBezTo>
                <a:cubicBezTo>
                  <a:pt x="11261021" y="4049529"/>
                  <a:pt x="11204601" y="4061517"/>
                  <a:pt x="11190251" y="4073272"/>
                </a:cubicBezTo>
                <a:cubicBezTo>
                  <a:pt x="11148224" y="4071760"/>
                  <a:pt x="11166866" y="4068152"/>
                  <a:pt x="11139995" y="4081811"/>
                </a:cubicBezTo>
                <a:cubicBezTo>
                  <a:pt x="11109018" y="4049468"/>
                  <a:pt x="11068949" y="4077660"/>
                  <a:pt x="11040727" y="4081109"/>
                </a:cubicBezTo>
                <a:cubicBezTo>
                  <a:pt x="11023237" y="4085061"/>
                  <a:pt x="10985662" y="4089557"/>
                  <a:pt x="10969005" y="4091154"/>
                </a:cubicBezTo>
                <a:cubicBezTo>
                  <a:pt x="10940582" y="4090832"/>
                  <a:pt x="10898726" y="4139134"/>
                  <a:pt x="10899772" y="4122857"/>
                </a:cubicBezTo>
                <a:cubicBezTo>
                  <a:pt x="10876619" y="4120124"/>
                  <a:pt x="10869907" y="4153686"/>
                  <a:pt x="10838983" y="4155791"/>
                </a:cubicBezTo>
                <a:cubicBezTo>
                  <a:pt x="10773332" y="4195792"/>
                  <a:pt x="10814211" y="4181968"/>
                  <a:pt x="10769520" y="4198574"/>
                </a:cubicBezTo>
                <a:cubicBezTo>
                  <a:pt x="10724830" y="4215180"/>
                  <a:pt x="10633260" y="4238403"/>
                  <a:pt x="10570843" y="4255424"/>
                </a:cubicBezTo>
                <a:cubicBezTo>
                  <a:pt x="10542692" y="4260653"/>
                  <a:pt x="10551563" y="4286463"/>
                  <a:pt x="10512263" y="4291698"/>
                </a:cubicBezTo>
                <a:cubicBezTo>
                  <a:pt x="10488463" y="4290048"/>
                  <a:pt x="10466846" y="4304648"/>
                  <a:pt x="10439016" y="4293933"/>
                </a:cubicBezTo>
                <a:cubicBezTo>
                  <a:pt x="10429577" y="4289548"/>
                  <a:pt x="10402340" y="4290424"/>
                  <a:pt x="10376941" y="4298111"/>
                </a:cubicBezTo>
                <a:cubicBezTo>
                  <a:pt x="10367909" y="4289198"/>
                  <a:pt x="10340964" y="4298606"/>
                  <a:pt x="10329960" y="4298774"/>
                </a:cubicBezTo>
                <a:cubicBezTo>
                  <a:pt x="10316703" y="4291487"/>
                  <a:pt x="10267890" y="4301333"/>
                  <a:pt x="10254256" y="4309364"/>
                </a:cubicBezTo>
                <a:lnTo>
                  <a:pt x="10119745" y="4321869"/>
                </a:lnTo>
                <a:lnTo>
                  <a:pt x="10075444" y="4324144"/>
                </a:lnTo>
                <a:cubicBezTo>
                  <a:pt x="10067850" y="4321897"/>
                  <a:pt x="10040161" y="4323339"/>
                  <a:pt x="10032543" y="4322337"/>
                </a:cubicBezTo>
                <a:cubicBezTo>
                  <a:pt x="9991791" y="4333306"/>
                  <a:pt x="9977737" y="4333839"/>
                  <a:pt x="9953375" y="4339186"/>
                </a:cubicBezTo>
                <a:cubicBezTo>
                  <a:pt x="9912366" y="4339340"/>
                  <a:pt x="9882148" y="4335866"/>
                  <a:pt x="9841223" y="4346536"/>
                </a:cubicBezTo>
                <a:lnTo>
                  <a:pt x="9721820" y="4368481"/>
                </a:lnTo>
                <a:cubicBezTo>
                  <a:pt x="9668605" y="4358070"/>
                  <a:pt x="9595633" y="4367186"/>
                  <a:pt x="9578114" y="4380883"/>
                </a:cubicBezTo>
                <a:cubicBezTo>
                  <a:pt x="9512605" y="4396386"/>
                  <a:pt x="9409151" y="4424759"/>
                  <a:pt x="9336820" y="4430514"/>
                </a:cubicBezTo>
                <a:lnTo>
                  <a:pt x="9272837" y="4491645"/>
                </a:lnTo>
                <a:lnTo>
                  <a:pt x="9188677" y="4497828"/>
                </a:lnTo>
                <a:lnTo>
                  <a:pt x="9183116" y="4507862"/>
                </a:lnTo>
                <a:lnTo>
                  <a:pt x="9145128" y="4520027"/>
                </a:lnTo>
                <a:lnTo>
                  <a:pt x="9144106" y="4518870"/>
                </a:lnTo>
                <a:cubicBezTo>
                  <a:pt x="9140946" y="4516556"/>
                  <a:pt x="9136985" y="4515370"/>
                  <a:pt x="9131223" y="4516515"/>
                </a:cubicBezTo>
                <a:cubicBezTo>
                  <a:pt x="9132769" y="4495356"/>
                  <a:pt x="9124864" y="4509787"/>
                  <a:pt x="9107733" y="4515031"/>
                </a:cubicBezTo>
                <a:cubicBezTo>
                  <a:pt x="9106313" y="4483339"/>
                  <a:pt x="9062068" y="4520734"/>
                  <a:pt x="9047414" y="4506003"/>
                </a:cubicBezTo>
                <a:lnTo>
                  <a:pt x="8999479" y="4509570"/>
                </a:lnTo>
                <a:lnTo>
                  <a:pt x="8999194" y="4509309"/>
                </a:lnTo>
                <a:cubicBezTo>
                  <a:pt x="8997140" y="4509070"/>
                  <a:pt x="8994323" y="4509427"/>
                  <a:pt x="8990231" y="4510625"/>
                </a:cubicBezTo>
                <a:lnTo>
                  <a:pt x="8984397" y="4512863"/>
                </a:lnTo>
                <a:lnTo>
                  <a:pt x="8968351" y="4516366"/>
                </a:lnTo>
                <a:lnTo>
                  <a:pt x="8962029" y="4515606"/>
                </a:lnTo>
                <a:lnTo>
                  <a:pt x="8957069" y="4513190"/>
                </a:lnTo>
                <a:cubicBezTo>
                  <a:pt x="8948720" y="4521824"/>
                  <a:pt x="8916209" y="4555353"/>
                  <a:pt x="8889695" y="4533539"/>
                </a:cubicBezTo>
                <a:cubicBezTo>
                  <a:pt x="8858762" y="4534647"/>
                  <a:pt x="8783440" y="4526750"/>
                  <a:pt x="8746606" y="4530613"/>
                </a:cubicBezTo>
                <a:cubicBezTo>
                  <a:pt x="8714005" y="4542255"/>
                  <a:pt x="8742361" y="4527419"/>
                  <a:pt x="8702038" y="4532895"/>
                </a:cubicBezTo>
                <a:cubicBezTo>
                  <a:pt x="8665825" y="4554110"/>
                  <a:pt x="8633382" y="4536256"/>
                  <a:pt x="8590337" y="4542204"/>
                </a:cubicBezTo>
                <a:lnTo>
                  <a:pt x="8519543" y="4526086"/>
                </a:lnTo>
                <a:lnTo>
                  <a:pt x="8505306" y="4532509"/>
                </a:lnTo>
                <a:lnTo>
                  <a:pt x="8500493" y="4535768"/>
                </a:lnTo>
                <a:cubicBezTo>
                  <a:pt x="8496977" y="4537698"/>
                  <a:pt x="8494378" y="4538579"/>
                  <a:pt x="8492299" y="4538742"/>
                </a:cubicBezTo>
                <a:lnTo>
                  <a:pt x="8491926" y="4538547"/>
                </a:lnTo>
                <a:lnTo>
                  <a:pt x="8484586" y="4541860"/>
                </a:lnTo>
                <a:lnTo>
                  <a:pt x="8361601" y="4557109"/>
                </a:lnTo>
                <a:cubicBezTo>
                  <a:pt x="8356446" y="4559308"/>
                  <a:pt x="8352158" y="4558930"/>
                  <a:pt x="8348227" y="4557320"/>
                </a:cubicBezTo>
                <a:lnTo>
                  <a:pt x="8346801" y="4556408"/>
                </a:lnTo>
                <a:lnTo>
                  <a:pt x="8308886" y="4575677"/>
                </a:lnTo>
                <a:lnTo>
                  <a:pt x="8289640" y="4590767"/>
                </a:lnTo>
                <a:lnTo>
                  <a:pt x="8278750" y="4597091"/>
                </a:lnTo>
                <a:lnTo>
                  <a:pt x="8277624" y="4601916"/>
                </a:lnTo>
                <a:cubicBezTo>
                  <a:pt x="8275321" y="4605440"/>
                  <a:pt x="8270631" y="4608316"/>
                  <a:pt x="8260561" y="4609708"/>
                </a:cubicBezTo>
                <a:lnTo>
                  <a:pt x="8257864" y="4609458"/>
                </a:lnTo>
                <a:lnTo>
                  <a:pt x="8246529" y="4620148"/>
                </a:lnTo>
                <a:cubicBezTo>
                  <a:pt x="8243357" y="4624329"/>
                  <a:pt x="8241146" y="4628979"/>
                  <a:pt x="8240334" y="4634257"/>
                </a:cubicBezTo>
                <a:cubicBezTo>
                  <a:pt x="8176370" y="4631100"/>
                  <a:pt x="8141696" y="4668156"/>
                  <a:pt x="8084875" y="4684387"/>
                </a:cubicBezTo>
                <a:cubicBezTo>
                  <a:pt x="8020114" y="4709519"/>
                  <a:pt x="7961756" y="4732581"/>
                  <a:pt x="7900134" y="4729969"/>
                </a:cubicBezTo>
                <a:cubicBezTo>
                  <a:pt x="7829893" y="4746164"/>
                  <a:pt x="7775775" y="4748586"/>
                  <a:pt x="7713595" y="4757895"/>
                </a:cubicBezTo>
                <a:lnTo>
                  <a:pt x="7609267" y="4754126"/>
                </a:lnTo>
                <a:lnTo>
                  <a:pt x="7522521" y="4760455"/>
                </a:lnTo>
                <a:lnTo>
                  <a:pt x="7514554" y="4763228"/>
                </a:lnTo>
                <a:cubicBezTo>
                  <a:pt x="7508980" y="4764682"/>
                  <a:pt x="7505163" y="4765062"/>
                  <a:pt x="7502403" y="4764677"/>
                </a:cubicBezTo>
                <a:lnTo>
                  <a:pt x="7502032" y="4764322"/>
                </a:lnTo>
                <a:lnTo>
                  <a:pt x="7490794" y="4766442"/>
                </a:lnTo>
                <a:cubicBezTo>
                  <a:pt x="7471998" y="4770914"/>
                  <a:pt x="7417576" y="4752001"/>
                  <a:pt x="7400450" y="4757640"/>
                </a:cubicBezTo>
                <a:cubicBezTo>
                  <a:pt x="7369869" y="4754437"/>
                  <a:pt x="7329097" y="4753237"/>
                  <a:pt x="7307302" y="4747220"/>
                </a:cubicBezTo>
                <a:lnTo>
                  <a:pt x="7305976" y="4745654"/>
                </a:lnTo>
                <a:lnTo>
                  <a:pt x="7213744" y="4773074"/>
                </a:lnTo>
                <a:lnTo>
                  <a:pt x="7196298" y="4778016"/>
                </a:lnTo>
                <a:lnTo>
                  <a:pt x="7192202" y="4783834"/>
                </a:lnTo>
                <a:cubicBezTo>
                  <a:pt x="7187314" y="4787660"/>
                  <a:pt x="7179713" y="4789983"/>
                  <a:pt x="7166024" y="4788882"/>
                </a:cubicBezTo>
                <a:lnTo>
                  <a:pt x="7092253" y="4802161"/>
                </a:lnTo>
                <a:cubicBezTo>
                  <a:pt x="7056437" y="4803224"/>
                  <a:pt x="7045485" y="4804285"/>
                  <a:pt x="7013814" y="4801755"/>
                </a:cubicBezTo>
                <a:cubicBezTo>
                  <a:pt x="6932900" y="4813634"/>
                  <a:pt x="6939012" y="4839878"/>
                  <a:pt x="6899540" y="4833798"/>
                </a:cubicBezTo>
                <a:cubicBezTo>
                  <a:pt x="6867337" y="4828143"/>
                  <a:pt x="6783460" y="4848857"/>
                  <a:pt x="6703746" y="4864157"/>
                </a:cubicBezTo>
                <a:cubicBezTo>
                  <a:pt x="6644670" y="4874425"/>
                  <a:pt x="6623684" y="4889739"/>
                  <a:pt x="6545085" y="4895408"/>
                </a:cubicBezTo>
                <a:cubicBezTo>
                  <a:pt x="6467836" y="4943289"/>
                  <a:pt x="6405420" y="4917526"/>
                  <a:pt x="6313345" y="4946232"/>
                </a:cubicBezTo>
                <a:cubicBezTo>
                  <a:pt x="6293349" y="4963089"/>
                  <a:pt x="6205149" y="4944417"/>
                  <a:pt x="6164558" y="4948498"/>
                </a:cubicBezTo>
                <a:cubicBezTo>
                  <a:pt x="6123967" y="4952580"/>
                  <a:pt x="6086477" y="4967293"/>
                  <a:pt x="6069796" y="4970720"/>
                </a:cubicBezTo>
                <a:lnTo>
                  <a:pt x="6064481" y="4969051"/>
                </a:lnTo>
                <a:lnTo>
                  <a:pt x="6044602" y="4969792"/>
                </a:lnTo>
                <a:lnTo>
                  <a:pt x="6037252" y="4960726"/>
                </a:lnTo>
                <a:lnTo>
                  <a:pt x="6006081" y="4955195"/>
                </a:lnTo>
                <a:cubicBezTo>
                  <a:pt x="5994678" y="4954557"/>
                  <a:pt x="5932808" y="4941262"/>
                  <a:pt x="5920065" y="4944866"/>
                </a:cubicBezTo>
                <a:cubicBezTo>
                  <a:pt x="5853957" y="4950547"/>
                  <a:pt x="5821185" y="4970512"/>
                  <a:pt x="5755077" y="4976193"/>
                </a:cubicBezTo>
                <a:lnTo>
                  <a:pt x="5623207" y="4977304"/>
                </a:lnTo>
                <a:lnTo>
                  <a:pt x="5467256" y="4962079"/>
                </a:lnTo>
                <a:cubicBezTo>
                  <a:pt x="5474480" y="4947930"/>
                  <a:pt x="5435381" y="4963206"/>
                  <a:pt x="5429137" y="4949858"/>
                </a:cubicBezTo>
                <a:cubicBezTo>
                  <a:pt x="5425747" y="4938963"/>
                  <a:pt x="5388231" y="4933877"/>
                  <a:pt x="5378078" y="4930634"/>
                </a:cubicBezTo>
                <a:lnTo>
                  <a:pt x="5258253" y="4908461"/>
                </a:lnTo>
                <a:cubicBezTo>
                  <a:pt x="5248095" y="4908261"/>
                  <a:pt x="5227061" y="4899237"/>
                  <a:pt x="5219477" y="4896381"/>
                </a:cubicBezTo>
                <a:lnTo>
                  <a:pt x="5171208" y="4893134"/>
                </a:lnTo>
                <a:lnTo>
                  <a:pt x="5153115" y="4885290"/>
                </a:lnTo>
                <a:lnTo>
                  <a:pt x="5139168" y="4881597"/>
                </a:lnTo>
                <a:lnTo>
                  <a:pt x="5136167" y="4879315"/>
                </a:lnTo>
                <a:cubicBezTo>
                  <a:pt x="5130452" y="4874928"/>
                  <a:pt x="5124659" y="4870789"/>
                  <a:pt x="5118243" y="4867529"/>
                </a:cubicBezTo>
                <a:cubicBezTo>
                  <a:pt x="5104912" y="4898609"/>
                  <a:pt x="5061478" y="4844922"/>
                  <a:pt x="5062411" y="4874665"/>
                </a:cubicBezTo>
                <a:cubicBezTo>
                  <a:pt x="5024842" y="4862159"/>
                  <a:pt x="5035586" y="4893749"/>
                  <a:pt x="5008170" y="4856876"/>
                </a:cubicBezTo>
                <a:cubicBezTo>
                  <a:pt x="4933732" y="4857292"/>
                  <a:pt x="4913077" y="4871417"/>
                  <a:pt x="4837210" y="4830794"/>
                </a:cubicBezTo>
                <a:cubicBezTo>
                  <a:pt x="4803536" y="4812721"/>
                  <a:pt x="4780918" y="4800616"/>
                  <a:pt x="4759270" y="4800638"/>
                </a:cubicBezTo>
                <a:cubicBezTo>
                  <a:pt x="4738164" y="4795750"/>
                  <a:pt x="4726328" y="4792685"/>
                  <a:pt x="4720035" y="4790848"/>
                </a:cubicBezTo>
                <a:lnTo>
                  <a:pt x="4718027" y="4790035"/>
                </a:lnTo>
                <a:lnTo>
                  <a:pt x="4718961" y="4789806"/>
                </a:lnTo>
                <a:cubicBezTo>
                  <a:pt x="4717997" y="4789109"/>
                  <a:pt x="4715119" y="4788451"/>
                  <a:pt x="4714055" y="4788426"/>
                </a:cubicBezTo>
                <a:lnTo>
                  <a:pt x="4718027" y="4790035"/>
                </a:lnTo>
                <a:lnTo>
                  <a:pt x="4712381" y="4791420"/>
                </a:lnTo>
                <a:cubicBezTo>
                  <a:pt x="4677029" y="4783866"/>
                  <a:pt x="4521728" y="4782988"/>
                  <a:pt x="4512801" y="4780666"/>
                </a:cubicBezTo>
                <a:cubicBezTo>
                  <a:pt x="4454849" y="4766427"/>
                  <a:pt x="4459685" y="4765622"/>
                  <a:pt x="4425588" y="4769100"/>
                </a:cubicBezTo>
                <a:lnTo>
                  <a:pt x="4314086" y="4774822"/>
                </a:lnTo>
                <a:lnTo>
                  <a:pt x="4312230" y="4773365"/>
                </a:lnTo>
                <a:cubicBezTo>
                  <a:pt x="4303254" y="4769704"/>
                  <a:pt x="4297128" y="4769706"/>
                  <a:pt x="4292278" y="4771325"/>
                </a:cubicBezTo>
                <a:lnTo>
                  <a:pt x="4287201" y="4774493"/>
                </a:lnTo>
                <a:lnTo>
                  <a:pt x="4273289" y="4774225"/>
                </a:lnTo>
                <a:lnTo>
                  <a:pt x="4245283" y="4776749"/>
                </a:lnTo>
                <a:lnTo>
                  <a:pt x="4199245" y="4773714"/>
                </a:lnTo>
                <a:cubicBezTo>
                  <a:pt x="4199145" y="4773258"/>
                  <a:pt x="4199042" y="4772803"/>
                  <a:pt x="4198941" y="4772347"/>
                </a:cubicBezTo>
                <a:cubicBezTo>
                  <a:pt x="4197318" y="4769266"/>
                  <a:pt x="4194344" y="4766965"/>
                  <a:pt x="4188453" y="4766228"/>
                </a:cubicBezTo>
                <a:cubicBezTo>
                  <a:pt x="4201411" y="4747453"/>
                  <a:pt x="4158502" y="4749511"/>
                  <a:pt x="4139982" y="4748999"/>
                </a:cubicBezTo>
                <a:cubicBezTo>
                  <a:pt x="4121969" y="4741325"/>
                  <a:pt x="4096368" y="4726578"/>
                  <a:pt x="4080374" y="4720184"/>
                </a:cubicBezTo>
                <a:lnTo>
                  <a:pt x="4071828" y="4719278"/>
                </a:lnTo>
                <a:cubicBezTo>
                  <a:pt x="4071789" y="4719168"/>
                  <a:pt x="4071748" y="4719061"/>
                  <a:pt x="4071710" y="4718953"/>
                </a:cubicBezTo>
                <a:lnTo>
                  <a:pt x="4056247" y="4717622"/>
                </a:lnTo>
                <a:lnTo>
                  <a:pt x="4039668" y="4715861"/>
                </a:lnTo>
                <a:lnTo>
                  <a:pt x="4034303" y="4713218"/>
                </a:lnTo>
                <a:lnTo>
                  <a:pt x="4032672" y="4709236"/>
                </a:lnTo>
                <a:lnTo>
                  <a:pt x="4031088" y="4709491"/>
                </a:lnTo>
                <a:cubicBezTo>
                  <a:pt x="4018745" y="4714773"/>
                  <a:pt x="4014198" y="4723869"/>
                  <a:pt x="4001867" y="4695842"/>
                </a:cubicBezTo>
                <a:lnTo>
                  <a:pt x="3934220" y="4676884"/>
                </a:lnTo>
                <a:cubicBezTo>
                  <a:pt x="3917894" y="4685272"/>
                  <a:pt x="3905931" y="4680180"/>
                  <a:pt x="3894676" y="4670743"/>
                </a:cubicBezTo>
                <a:cubicBezTo>
                  <a:pt x="3858520" y="4671281"/>
                  <a:pt x="3827077" y="4656219"/>
                  <a:pt x="3787232" y="4648764"/>
                </a:cubicBezTo>
                <a:cubicBezTo>
                  <a:pt x="3738515" y="4632794"/>
                  <a:pt x="3722648" y="4630647"/>
                  <a:pt x="3680057" y="4622784"/>
                </a:cubicBezTo>
                <a:lnTo>
                  <a:pt x="3607627" y="4587738"/>
                </a:lnTo>
                <a:lnTo>
                  <a:pt x="3601451" y="4589218"/>
                </a:lnTo>
                <a:cubicBezTo>
                  <a:pt x="3597182" y="4589890"/>
                  <a:pt x="3594330" y="4589890"/>
                  <a:pt x="3592338" y="4589396"/>
                </a:cubicBezTo>
                <a:lnTo>
                  <a:pt x="3592104" y="4589103"/>
                </a:lnTo>
                <a:lnTo>
                  <a:pt x="3583586" y="4589853"/>
                </a:lnTo>
                <a:cubicBezTo>
                  <a:pt x="3569244" y="4591798"/>
                  <a:pt x="3547025" y="4576378"/>
                  <a:pt x="3533777" y="4579320"/>
                </a:cubicBezTo>
                <a:cubicBezTo>
                  <a:pt x="3511599" y="4574654"/>
                  <a:pt x="3486298" y="4581458"/>
                  <a:pt x="3470906" y="4575344"/>
                </a:cubicBezTo>
                <a:lnTo>
                  <a:pt x="3398460" y="4562260"/>
                </a:lnTo>
                <a:lnTo>
                  <a:pt x="3361644" y="4580670"/>
                </a:lnTo>
                <a:cubicBezTo>
                  <a:pt x="3357618" y="4583165"/>
                  <a:pt x="3351760" y="4584336"/>
                  <a:pt x="3341795" y="4582496"/>
                </a:cubicBezTo>
                <a:lnTo>
                  <a:pt x="3339469" y="4581438"/>
                </a:lnTo>
                <a:cubicBezTo>
                  <a:pt x="3334155" y="4584121"/>
                  <a:pt x="3293348" y="4585348"/>
                  <a:pt x="3260180" y="4587820"/>
                </a:cubicBezTo>
                <a:cubicBezTo>
                  <a:pt x="3207583" y="4590362"/>
                  <a:pt x="3201254" y="4599020"/>
                  <a:pt x="3140460" y="4596263"/>
                </a:cubicBezTo>
                <a:cubicBezTo>
                  <a:pt x="3080635" y="4597598"/>
                  <a:pt x="3070240" y="4604121"/>
                  <a:pt x="3028270" y="4599134"/>
                </a:cubicBezTo>
                <a:lnTo>
                  <a:pt x="2779714" y="4622831"/>
                </a:lnTo>
                <a:cubicBezTo>
                  <a:pt x="2717485" y="4652864"/>
                  <a:pt x="2720552" y="4643479"/>
                  <a:pt x="2649525" y="4658086"/>
                </a:cubicBezTo>
                <a:cubicBezTo>
                  <a:pt x="2585557" y="4592997"/>
                  <a:pt x="2606961" y="4610743"/>
                  <a:pt x="2566315" y="4605776"/>
                </a:cubicBezTo>
                <a:lnTo>
                  <a:pt x="2441626" y="4620872"/>
                </a:lnTo>
                <a:cubicBezTo>
                  <a:pt x="2409973" y="4638856"/>
                  <a:pt x="2352457" y="4606180"/>
                  <a:pt x="2313568" y="4630067"/>
                </a:cubicBezTo>
                <a:cubicBezTo>
                  <a:pt x="2274482" y="4630651"/>
                  <a:pt x="2231693" y="4626096"/>
                  <a:pt x="2207105" y="4624384"/>
                </a:cubicBezTo>
                <a:cubicBezTo>
                  <a:pt x="2170388" y="4620413"/>
                  <a:pt x="2128447" y="4610713"/>
                  <a:pt x="2093268" y="4606236"/>
                </a:cubicBezTo>
                <a:cubicBezTo>
                  <a:pt x="2076153" y="4621015"/>
                  <a:pt x="2044188" y="4596793"/>
                  <a:pt x="1996024" y="4597526"/>
                </a:cubicBezTo>
                <a:cubicBezTo>
                  <a:pt x="1977383" y="4614519"/>
                  <a:pt x="1963539" y="4597813"/>
                  <a:pt x="1926886" y="4621358"/>
                </a:cubicBezTo>
                <a:cubicBezTo>
                  <a:pt x="1925073" y="4619412"/>
                  <a:pt x="1922877" y="4617645"/>
                  <a:pt x="1920368" y="4616112"/>
                </a:cubicBezTo>
                <a:cubicBezTo>
                  <a:pt x="1905804" y="4607213"/>
                  <a:pt x="1884071" y="4607988"/>
                  <a:pt x="1871831" y="4617844"/>
                </a:cubicBezTo>
                <a:cubicBezTo>
                  <a:pt x="1842333" y="4633872"/>
                  <a:pt x="1813480" y="4642318"/>
                  <a:pt x="1785463" y="4647841"/>
                </a:cubicBezTo>
                <a:lnTo>
                  <a:pt x="1737045" y="4642356"/>
                </a:lnTo>
                <a:cubicBezTo>
                  <a:pt x="1718461" y="4638483"/>
                  <a:pt x="1695530" y="4628808"/>
                  <a:pt x="1673954" y="4624601"/>
                </a:cubicBezTo>
                <a:cubicBezTo>
                  <a:pt x="1651606" y="4623293"/>
                  <a:pt x="1622786" y="4654278"/>
                  <a:pt x="1602834" y="4640924"/>
                </a:cubicBezTo>
                <a:cubicBezTo>
                  <a:pt x="1563877" y="4628244"/>
                  <a:pt x="1518595" y="4650131"/>
                  <a:pt x="1490351" y="4613132"/>
                </a:cubicBezTo>
                <a:cubicBezTo>
                  <a:pt x="1412573" y="4597158"/>
                  <a:pt x="1263233" y="4580189"/>
                  <a:pt x="1149212" y="4564210"/>
                </a:cubicBezTo>
                <a:cubicBezTo>
                  <a:pt x="1116338" y="4591134"/>
                  <a:pt x="987159" y="4573292"/>
                  <a:pt x="938574" y="4566821"/>
                </a:cubicBezTo>
                <a:cubicBezTo>
                  <a:pt x="889988" y="4560351"/>
                  <a:pt x="864045" y="4523705"/>
                  <a:pt x="857697" y="4525391"/>
                </a:cubicBezTo>
                <a:lnTo>
                  <a:pt x="836981" y="4526708"/>
                </a:lnTo>
                <a:cubicBezTo>
                  <a:pt x="827680" y="4523006"/>
                  <a:pt x="821314" y="4522979"/>
                  <a:pt x="816264" y="4524575"/>
                </a:cubicBezTo>
                <a:lnTo>
                  <a:pt x="810965" y="4527718"/>
                </a:lnTo>
                <a:lnTo>
                  <a:pt x="796509" y="4527387"/>
                </a:lnTo>
                <a:lnTo>
                  <a:pt x="767389" y="4529784"/>
                </a:lnTo>
                <a:lnTo>
                  <a:pt x="762544" y="4527372"/>
                </a:lnTo>
                <a:lnTo>
                  <a:pt x="719567" y="4526534"/>
                </a:lnTo>
                <a:cubicBezTo>
                  <a:pt x="719467" y="4526078"/>
                  <a:pt x="719363" y="4525621"/>
                  <a:pt x="719262" y="4525164"/>
                </a:cubicBezTo>
                <a:cubicBezTo>
                  <a:pt x="717595" y="4522076"/>
                  <a:pt x="714519" y="4519761"/>
                  <a:pt x="708402" y="4518999"/>
                </a:cubicBezTo>
                <a:cubicBezTo>
                  <a:pt x="687925" y="4510214"/>
                  <a:pt x="618105" y="4480694"/>
                  <a:pt x="596394" y="4472455"/>
                </a:cubicBezTo>
                <a:cubicBezTo>
                  <a:pt x="585891" y="4471805"/>
                  <a:pt x="582326" y="4470021"/>
                  <a:pt x="578149" y="4469575"/>
                </a:cubicBezTo>
                <a:lnTo>
                  <a:pt x="571336" y="4469781"/>
                </a:lnTo>
                <a:cubicBezTo>
                  <a:pt x="549113" y="4462932"/>
                  <a:pt x="472734" y="4436418"/>
                  <a:pt x="444802" y="4428480"/>
                </a:cubicBezTo>
                <a:cubicBezTo>
                  <a:pt x="427780" y="4436790"/>
                  <a:pt x="415383" y="4431645"/>
                  <a:pt x="403746" y="4422157"/>
                </a:cubicBezTo>
                <a:cubicBezTo>
                  <a:pt x="366174" y="4422528"/>
                  <a:pt x="333597" y="4407319"/>
                  <a:pt x="292240" y="4399681"/>
                </a:cubicBezTo>
                <a:lnTo>
                  <a:pt x="118302" y="4343421"/>
                </a:lnTo>
                <a:cubicBezTo>
                  <a:pt x="72181" y="4333528"/>
                  <a:pt x="35232" y="4341827"/>
                  <a:pt x="15516" y="4340320"/>
                </a:cubicBezTo>
                <a:lnTo>
                  <a:pt x="2" y="4334381"/>
                </a:lnTo>
                <a:cubicBezTo>
                  <a:pt x="1" y="2889587"/>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33BBD0A-20E4-DB4C-9E56-7FBFEC5BEB9C}"/>
              </a:ext>
            </a:extLst>
          </p:cNvPr>
          <p:cNvSpPr>
            <a:spLocks noGrp="1"/>
          </p:cNvSpPr>
          <p:nvPr>
            <p:ph type="title"/>
          </p:nvPr>
        </p:nvSpPr>
        <p:spPr>
          <a:xfrm>
            <a:off x="1910822" y="1122363"/>
            <a:ext cx="8376514" cy="2596652"/>
          </a:xfrm>
        </p:spPr>
        <p:txBody>
          <a:bodyPr vert="horz" lIns="91440" tIns="45720" rIns="91440" bIns="45720" rtlCol="0" anchor="b">
            <a:normAutofit/>
          </a:bodyPr>
          <a:lstStyle/>
          <a:p>
            <a:pPr algn="ctr"/>
            <a:r>
              <a:rPr lang="en-US" dirty="0"/>
              <a:t>Feature 2 – Partners interests </a:t>
            </a:r>
          </a:p>
        </p:txBody>
      </p:sp>
    </p:spTree>
    <p:extLst>
      <p:ext uri="{BB962C8B-B14F-4D97-AF65-F5344CB8AC3E}">
        <p14:creationId xmlns:p14="http://schemas.microsoft.com/office/powerpoint/2010/main" val="2649028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B6AD7-C880-3144-8793-29361E177850}"/>
              </a:ext>
            </a:extLst>
          </p:cNvPr>
          <p:cNvSpPr>
            <a:spLocks noGrp="1"/>
          </p:cNvSpPr>
          <p:nvPr>
            <p:ph type="title"/>
          </p:nvPr>
        </p:nvSpPr>
        <p:spPr/>
        <p:txBody>
          <a:bodyPr/>
          <a:lstStyle/>
          <a:p>
            <a:r>
              <a:rPr lang="en-US" dirty="0"/>
              <a:t>Feature 2 – Partners interests </a:t>
            </a:r>
          </a:p>
        </p:txBody>
      </p:sp>
      <p:sp>
        <p:nvSpPr>
          <p:cNvPr id="3" name="Content Placeholder 2">
            <a:extLst>
              <a:ext uri="{FF2B5EF4-FFF2-40B4-BE49-F238E27FC236}">
                <a16:creationId xmlns:a16="http://schemas.microsoft.com/office/drawing/2014/main" id="{9E9C456D-1340-BF4A-BA35-817F578475B6}"/>
              </a:ext>
            </a:extLst>
          </p:cNvPr>
          <p:cNvSpPr>
            <a:spLocks noGrp="1"/>
          </p:cNvSpPr>
          <p:nvPr>
            <p:ph idx="1"/>
          </p:nvPr>
        </p:nvSpPr>
        <p:spPr/>
        <p:txBody>
          <a:bodyPr/>
          <a:lstStyle/>
          <a:p>
            <a:r>
              <a:rPr lang="en-US" dirty="0"/>
              <a:t>At the start of the game your partner will have some randomly generated interests </a:t>
            </a:r>
          </a:p>
          <a:p>
            <a:r>
              <a:rPr lang="en-US" dirty="0"/>
              <a:t>Interests effect the number of points you receive for a response or whether you get any points at all </a:t>
            </a:r>
          </a:p>
          <a:p>
            <a:r>
              <a:rPr lang="en-US" dirty="0"/>
              <a:t>Interests will be hidden once the game has started so you will have to remember them</a:t>
            </a:r>
          </a:p>
          <a:p>
            <a:endParaRPr lang="en-US" dirty="0"/>
          </a:p>
        </p:txBody>
      </p:sp>
    </p:spTree>
    <p:extLst>
      <p:ext uri="{BB962C8B-B14F-4D97-AF65-F5344CB8AC3E}">
        <p14:creationId xmlns:p14="http://schemas.microsoft.com/office/powerpoint/2010/main" val="2854681307"/>
      </p:ext>
    </p:extLst>
  </p:cSld>
  <p:clrMapOvr>
    <a:masterClrMapping/>
  </p:clrMapOvr>
</p:sld>
</file>

<file path=ppt/theme/theme1.xml><?xml version="1.0" encoding="utf-8"?>
<a:theme xmlns:a="http://schemas.openxmlformats.org/drawingml/2006/main" name="ArchiveVTI">
  <a:themeElements>
    <a:clrScheme name="Archive">
      <a:dk1>
        <a:sysClr val="windowText" lastClr="000000"/>
      </a:dk1>
      <a:lt1>
        <a:sysClr val="window" lastClr="FFFFFF"/>
      </a:lt1>
      <a:dk2>
        <a:srgbClr val="353B3D"/>
      </a:dk2>
      <a:lt2>
        <a:srgbClr val="EEECEA"/>
      </a:lt2>
      <a:accent1>
        <a:srgbClr val="A65E5E"/>
      </a:accent1>
      <a:accent2>
        <a:srgbClr val="9D6053"/>
      </a:accent2>
      <a:accent3>
        <a:srgbClr val="968274"/>
      </a:accent3>
      <a:accent4>
        <a:srgbClr val="878079"/>
      </a:accent4>
      <a:accent5>
        <a:srgbClr val="6C737A"/>
      </a:accent5>
      <a:accent6>
        <a:srgbClr val="697777"/>
      </a:accent6>
      <a:hlink>
        <a:srgbClr val="A25872"/>
      </a:hlink>
      <a:folHlink>
        <a:srgbClr val="667A7E"/>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129</TotalTime>
  <Words>977</Words>
  <Application>Microsoft Macintosh PowerPoint</Application>
  <PresentationFormat>Widescreen</PresentationFormat>
  <Paragraphs>61</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Bembo</vt:lpstr>
      <vt:lpstr>ArchiveVTI</vt:lpstr>
      <vt:lpstr>How to get a girl</vt:lpstr>
      <vt:lpstr>What is the game? </vt:lpstr>
      <vt:lpstr>How does it work?</vt:lpstr>
      <vt:lpstr>Feature 1 – base game</vt:lpstr>
      <vt:lpstr>Base game </vt:lpstr>
      <vt:lpstr>Feature 1 – Choice of attributes </vt:lpstr>
      <vt:lpstr>Feature 1 – Choice of attributes </vt:lpstr>
      <vt:lpstr>Feature 2 – Partners interests </vt:lpstr>
      <vt:lpstr>Feature 2 – Partners interests </vt:lpstr>
      <vt:lpstr>Feature 2 – Example </vt:lpstr>
      <vt:lpstr>Development and build issues</vt:lpstr>
      <vt:lpstr>Challenges </vt:lpstr>
      <vt:lpstr>Ethical issues </vt:lpstr>
      <vt:lpstr>Favorite parts </vt:lpstr>
      <vt:lpstr>Code and logic overview </vt:lpstr>
      <vt:lpstr>PowerPoint Presentation</vt:lpstr>
      <vt:lpstr>Link to flow chart </vt:lpstr>
      <vt:lpstr>Code run through</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get a girl</dc:title>
  <dc:creator>Ben Elsom</dc:creator>
  <cp:lastModifiedBy>Ben Elsom</cp:lastModifiedBy>
  <cp:revision>11</cp:revision>
  <dcterms:created xsi:type="dcterms:W3CDTF">2021-04-05T10:48:35Z</dcterms:created>
  <dcterms:modified xsi:type="dcterms:W3CDTF">2021-04-10T12:28:55Z</dcterms:modified>
</cp:coreProperties>
</file>