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sldIdLst>
    <p:sldId id="256" r:id="rId2"/>
    <p:sldId id="257" r:id="rId3"/>
    <p:sldId id="258" r:id="rId4"/>
    <p:sldId id="264" r:id="rId5"/>
    <p:sldId id="259" r:id="rId6"/>
    <p:sldId id="265" r:id="rId7"/>
    <p:sldId id="260" r:id="rId8"/>
    <p:sldId id="261" r:id="rId9"/>
    <p:sldId id="266" r:id="rId10"/>
    <p:sldId id="267" r:id="rId11"/>
    <p:sldId id="268" r:id="rId12"/>
    <p:sldId id="269" r:id="rId13"/>
    <p:sldId id="270" r:id="rId14"/>
    <p:sldId id="27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7"/>
    <p:restoredTop sz="94655"/>
  </p:normalViewPr>
  <p:slideViewPr>
    <p:cSldViewPr snapToGrid="0" snapToObjects="1">
      <p:cViewPr varScale="1">
        <p:scale>
          <a:sx n="84" d="100"/>
          <a:sy n="84" d="100"/>
        </p:scale>
        <p:origin x="200"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5,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6582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5,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427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5,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3570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5,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4091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5,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742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5,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28906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5,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944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5,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139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5,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6151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5,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7851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5,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2173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5,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70911282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791" r:id="rId7"/>
    <p:sldLayoutId id="2147483792" r:id="rId8"/>
    <p:sldLayoutId id="2147483793" r:id="rId9"/>
    <p:sldLayoutId id="2147483794" r:id="rId10"/>
    <p:sldLayoutId id="214748380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B6562-D846-5246-85F1-70652606312A}"/>
              </a:ext>
            </a:extLst>
          </p:cNvPr>
          <p:cNvSpPr>
            <a:spLocks noGrp="1"/>
          </p:cNvSpPr>
          <p:nvPr>
            <p:ph type="ctrTitle"/>
          </p:nvPr>
        </p:nvSpPr>
        <p:spPr>
          <a:xfrm>
            <a:off x="1191126" y="979714"/>
            <a:ext cx="5320206" cy="2807540"/>
          </a:xfrm>
        </p:spPr>
        <p:txBody>
          <a:bodyPr>
            <a:normAutofit/>
          </a:bodyPr>
          <a:lstStyle/>
          <a:p>
            <a:r>
              <a:rPr lang="en-US" dirty="0"/>
              <a:t>How to get a girl</a:t>
            </a:r>
          </a:p>
        </p:txBody>
      </p:sp>
      <p:sp>
        <p:nvSpPr>
          <p:cNvPr id="3" name="Subtitle 2">
            <a:extLst>
              <a:ext uri="{FF2B5EF4-FFF2-40B4-BE49-F238E27FC236}">
                <a16:creationId xmlns:a16="http://schemas.microsoft.com/office/drawing/2014/main" id="{B1322C8F-112C-0745-963F-F6009A0F2F0A}"/>
              </a:ext>
            </a:extLst>
          </p:cNvPr>
          <p:cNvSpPr>
            <a:spLocks noGrp="1"/>
          </p:cNvSpPr>
          <p:nvPr>
            <p:ph type="subTitle" idx="1"/>
          </p:nvPr>
        </p:nvSpPr>
        <p:spPr>
          <a:xfrm>
            <a:off x="1311731" y="3811108"/>
            <a:ext cx="5078996" cy="1594839"/>
          </a:xfrm>
        </p:spPr>
        <p:txBody>
          <a:bodyPr>
            <a:normAutofit/>
          </a:bodyPr>
          <a:lstStyle/>
          <a:p>
            <a:r>
              <a:rPr lang="en-US" dirty="0"/>
              <a:t>By a guy who’s only ever had one girlfriend </a:t>
            </a:r>
          </a:p>
          <a:p>
            <a:endParaRPr lang="en-US" dirty="0"/>
          </a:p>
          <a:p>
            <a:r>
              <a:rPr lang="en-US" dirty="0"/>
              <a:t>An application to practice dating</a:t>
            </a:r>
          </a:p>
        </p:txBody>
      </p:sp>
      <p:pic>
        <p:nvPicPr>
          <p:cNvPr id="4" name="Picture 3" descr="Tangled multi-coloured wire">
            <a:extLst>
              <a:ext uri="{FF2B5EF4-FFF2-40B4-BE49-F238E27FC236}">
                <a16:creationId xmlns:a16="http://schemas.microsoft.com/office/drawing/2014/main" id="{4EC8072A-ACEC-4FB1-84A3-F2A0854FAD50}"/>
              </a:ext>
            </a:extLst>
          </p:cNvPr>
          <p:cNvPicPr>
            <a:picLocks noChangeAspect="1"/>
          </p:cNvPicPr>
          <p:nvPr/>
        </p:nvPicPr>
        <p:blipFill rotWithShape="1">
          <a:blip r:embed="rId2"/>
          <a:srcRect l="28268" r="27421" b="2"/>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1420728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6E1D-8A9E-D54A-9C45-F30C56F446DC}"/>
              </a:ext>
            </a:extLst>
          </p:cNvPr>
          <p:cNvSpPr>
            <a:spLocks noGrp="1"/>
          </p:cNvSpPr>
          <p:nvPr>
            <p:ph type="title"/>
          </p:nvPr>
        </p:nvSpPr>
        <p:spPr/>
        <p:txBody>
          <a:bodyPr/>
          <a:lstStyle/>
          <a:p>
            <a:r>
              <a:rPr lang="en-US" dirty="0"/>
              <a:t>Feature 3 – Money and drinks </a:t>
            </a:r>
          </a:p>
        </p:txBody>
      </p:sp>
      <p:sp>
        <p:nvSpPr>
          <p:cNvPr id="3" name="Content Placeholder 2">
            <a:extLst>
              <a:ext uri="{FF2B5EF4-FFF2-40B4-BE49-F238E27FC236}">
                <a16:creationId xmlns:a16="http://schemas.microsoft.com/office/drawing/2014/main" id="{6069110C-2992-844B-A47E-0628748D7C3C}"/>
              </a:ext>
            </a:extLst>
          </p:cNvPr>
          <p:cNvSpPr>
            <a:spLocks noGrp="1"/>
          </p:cNvSpPr>
          <p:nvPr>
            <p:ph idx="1"/>
          </p:nvPr>
        </p:nvSpPr>
        <p:spPr/>
        <p:txBody>
          <a:bodyPr/>
          <a:lstStyle/>
          <a:p>
            <a:r>
              <a:rPr lang="en-US" dirty="0"/>
              <a:t>At the start of the game, you are given $30 </a:t>
            </a:r>
          </a:p>
          <a:p>
            <a:r>
              <a:rPr lang="en-US" dirty="0"/>
              <a:t>Each time you are answering questions you will have an option to go to the bar </a:t>
            </a:r>
          </a:p>
          <a:p>
            <a:r>
              <a:rPr lang="en-US" dirty="0"/>
              <a:t>At the bar you have 3 options </a:t>
            </a:r>
          </a:p>
          <a:p>
            <a:r>
              <a:rPr lang="en-US" dirty="0"/>
              <a:t>Buy yourself a beer +2 charisma -1 Intelligence </a:t>
            </a:r>
          </a:p>
          <a:p>
            <a:r>
              <a:rPr lang="en-US" dirty="0"/>
              <a:t>Buy partner a drink +5 ”flirt” score </a:t>
            </a:r>
          </a:p>
          <a:p>
            <a:r>
              <a:rPr lang="en-US" dirty="0"/>
              <a:t>Buy red bull +1 strength</a:t>
            </a:r>
          </a:p>
          <a:p>
            <a:r>
              <a:rPr lang="en-US" dirty="0"/>
              <a:t>All drinks are $5</a:t>
            </a:r>
          </a:p>
          <a:p>
            <a:endParaRPr lang="en-US" dirty="0"/>
          </a:p>
        </p:txBody>
      </p:sp>
    </p:spTree>
    <p:extLst>
      <p:ext uri="{BB962C8B-B14F-4D97-AF65-F5344CB8AC3E}">
        <p14:creationId xmlns:p14="http://schemas.microsoft.com/office/powerpoint/2010/main" val="407556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Development and build issues</a:t>
            </a:r>
          </a:p>
        </p:txBody>
      </p:sp>
    </p:spTree>
    <p:extLst>
      <p:ext uri="{BB962C8B-B14F-4D97-AF65-F5344CB8AC3E}">
        <p14:creationId xmlns:p14="http://schemas.microsoft.com/office/powerpoint/2010/main" val="98144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332C-4BBB-AD4E-A7F9-D114C2ABAE42}"/>
              </a:ext>
            </a:extLst>
          </p:cNvPr>
          <p:cNvSpPr>
            <a:spLocks noGrp="1"/>
          </p:cNvSpPr>
          <p:nvPr>
            <p:ph type="title"/>
          </p:nvPr>
        </p:nvSpPr>
        <p:spPr/>
        <p:txBody>
          <a:bodyPr/>
          <a:lstStyle/>
          <a:p>
            <a:r>
              <a:rPr lang="en-US" dirty="0"/>
              <a:t>Challenges </a:t>
            </a:r>
          </a:p>
        </p:txBody>
      </p:sp>
      <p:sp>
        <p:nvSpPr>
          <p:cNvPr id="3" name="Content Placeholder 2">
            <a:extLst>
              <a:ext uri="{FF2B5EF4-FFF2-40B4-BE49-F238E27FC236}">
                <a16:creationId xmlns:a16="http://schemas.microsoft.com/office/drawing/2014/main" id="{4AB2BC5D-2F6D-BB46-8969-BAB4AE3A7A65}"/>
              </a:ext>
            </a:extLst>
          </p:cNvPr>
          <p:cNvSpPr>
            <a:spLocks noGrp="1"/>
          </p:cNvSpPr>
          <p:nvPr>
            <p:ph idx="1"/>
          </p:nvPr>
        </p:nvSpPr>
        <p:spPr/>
        <p:txBody>
          <a:bodyPr/>
          <a:lstStyle/>
          <a:p>
            <a:r>
              <a:rPr lang="en-US" dirty="0"/>
              <a:t>Lot of challenges</a:t>
            </a:r>
          </a:p>
          <a:p>
            <a:r>
              <a:rPr lang="en-US" dirty="0"/>
              <a:t>Biting off more than I can chew/ deciding to do something and then learning how to do it </a:t>
            </a:r>
          </a:p>
          <a:p>
            <a:endParaRPr lang="en-US" dirty="0"/>
          </a:p>
        </p:txBody>
      </p:sp>
    </p:spTree>
    <p:extLst>
      <p:ext uri="{BB962C8B-B14F-4D97-AF65-F5344CB8AC3E}">
        <p14:creationId xmlns:p14="http://schemas.microsoft.com/office/powerpoint/2010/main" val="50157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E7E2-53CA-4947-967A-40ED5F2EE913}"/>
              </a:ext>
            </a:extLst>
          </p:cNvPr>
          <p:cNvSpPr>
            <a:spLocks noGrp="1"/>
          </p:cNvSpPr>
          <p:nvPr>
            <p:ph type="title"/>
          </p:nvPr>
        </p:nvSpPr>
        <p:spPr/>
        <p:txBody>
          <a:bodyPr/>
          <a:lstStyle/>
          <a:p>
            <a:r>
              <a:rPr lang="en-US" dirty="0"/>
              <a:t>Ethical issues </a:t>
            </a:r>
          </a:p>
        </p:txBody>
      </p:sp>
      <p:sp>
        <p:nvSpPr>
          <p:cNvPr id="3" name="Content Placeholder 2">
            <a:extLst>
              <a:ext uri="{FF2B5EF4-FFF2-40B4-BE49-F238E27FC236}">
                <a16:creationId xmlns:a16="http://schemas.microsoft.com/office/drawing/2014/main" id="{4987D899-41C8-B245-BFDC-A5706DE92A4E}"/>
              </a:ext>
            </a:extLst>
          </p:cNvPr>
          <p:cNvSpPr>
            <a:spLocks noGrp="1"/>
          </p:cNvSpPr>
          <p:nvPr>
            <p:ph idx="1"/>
          </p:nvPr>
        </p:nvSpPr>
        <p:spPr/>
        <p:txBody>
          <a:bodyPr/>
          <a:lstStyle/>
          <a:p>
            <a:r>
              <a:rPr lang="en-US" dirty="0"/>
              <a:t>I wanted it to be “Hey do you want to get out of here?” rather than “Hey can I get your number” but that’s not appropriate </a:t>
            </a:r>
          </a:p>
          <a:p>
            <a:r>
              <a:rPr lang="en-US" dirty="0"/>
              <a:t>Originally just wanted to have the partner only be a girl so that more of the </a:t>
            </a:r>
            <a:r>
              <a:rPr lang="en-US" dirty="0" err="1"/>
              <a:t>troups</a:t>
            </a:r>
            <a:r>
              <a:rPr lang="en-US" dirty="0"/>
              <a:t> fit (</a:t>
            </a:r>
            <a:r>
              <a:rPr lang="en-US" dirty="0" err="1"/>
              <a:t>e.g</a:t>
            </a:r>
            <a:r>
              <a:rPr lang="en-US" dirty="0"/>
              <a:t> buying them a drink, asking for their number) But inclusivity is important</a:t>
            </a:r>
          </a:p>
          <a:p>
            <a:endParaRPr lang="en-US" dirty="0"/>
          </a:p>
        </p:txBody>
      </p:sp>
    </p:spTree>
    <p:extLst>
      <p:ext uri="{BB962C8B-B14F-4D97-AF65-F5344CB8AC3E}">
        <p14:creationId xmlns:p14="http://schemas.microsoft.com/office/powerpoint/2010/main" val="416974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A3EB-BC1A-3B4F-A1C2-849D44F855B6}"/>
              </a:ext>
            </a:extLst>
          </p:cNvPr>
          <p:cNvSpPr>
            <a:spLocks noGrp="1"/>
          </p:cNvSpPr>
          <p:nvPr>
            <p:ph type="title"/>
          </p:nvPr>
        </p:nvSpPr>
        <p:spPr/>
        <p:txBody>
          <a:bodyPr/>
          <a:lstStyle/>
          <a:p>
            <a:r>
              <a:rPr lang="en-US" dirty="0"/>
              <a:t>Favorite parts </a:t>
            </a:r>
          </a:p>
        </p:txBody>
      </p:sp>
      <p:sp>
        <p:nvSpPr>
          <p:cNvPr id="3" name="Content Placeholder 2">
            <a:extLst>
              <a:ext uri="{FF2B5EF4-FFF2-40B4-BE49-F238E27FC236}">
                <a16:creationId xmlns:a16="http://schemas.microsoft.com/office/drawing/2014/main" id="{2C1548A3-142B-DA47-B6DC-4199C9F0EB93}"/>
              </a:ext>
            </a:extLst>
          </p:cNvPr>
          <p:cNvSpPr>
            <a:spLocks noGrp="1"/>
          </p:cNvSpPr>
          <p:nvPr>
            <p:ph idx="1"/>
          </p:nvPr>
        </p:nvSpPr>
        <p:spPr/>
        <p:txBody>
          <a:bodyPr/>
          <a:lstStyle/>
          <a:p>
            <a:r>
              <a:rPr lang="en-US" dirty="0"/>
              <a:t>After the issue with it being just on a date with a girl I made the option for the player to pick whether they would like to meet a boy, girl or just unspecified . This choose whether the name for the partner is a (usually) Male, female or unisex </a:t>
            </a:r>
          </a:p>
          <a:p>
            <a:r>
              <a:rPr lang="en-US" dirty="0"/>
              <a:t>At the end of the game, if you manage to get their number they ask you one… final… question. “What’s my name?”  Get this right and you win, mess it up and it’s all over. (forgetting names is a common issue in my life)</a:t>
            </a:r>
          </a:p>
        </p:txBody>
      </p:sp>
    </p:spTree>
    <p:extLst>
      <p:ext uri="{BB962C8B-B14F-4D97-AF65-F5344CB8AC3E}">
        <p14:creationId xmlns:p14="http://schemas.microsoft.com/office/powerpoint/2010/main" val="292216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Code and logic overview </a:t>
            </a:r>
          </a:p>
        </p:txBody>
      </p:sp>
    </p:spTree>
    <p:extLst>
      <p:ext uri="{BB962C8B-B14F-4D97-AF65-F5344CB8AC3E}">
        <p14:creationId xmlns:p14="http://schemas.microsoft.com/office/powerpoint/2010/main" val="54996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E98D-2BC3-7F40-8304-E3B88DE73F38}"/>
              </a:ext>
            </a:extLst>
          </p:cNvPr>
          <p:cNvSpPr>
            <a:spLocks noGrp="1"/>
          </p:cNvSpPr>
          <p:nvPr>
            <p:ph type="title"/>
          </p:nvPr>
        </p:nvSpPr>
        <p:spPr/>
        <p:txBody>
          <a:bodyPr/>
          <a:lstStyle/>
          <a:p>
            <a:r>
              <a:rPr lang="en-US" dirty="0"/>
              <a:t>What is the game? </a:t>
            </a:r>
          </a:p>
        </p:txBody>
      </p:sp>
      <p:sp>
        <p:nvSpPr>
          <p:cNvPr id="3" name="Content Placeholder 2">
            <a:extLst>
              <a:ext uri="{FF2B5EF4-FFF2-40B4-BE49-F238E27FC236}">
                <a16:creationId xmlns:a16="http://schemas.microsoft.com/office/drawing/2014/main" id="{E6C8B7D9-6861-DF46-BF61-F2A4BDF929BA}"/>
              </a:ext>
            </a:extLst>
          </p:cNvPr>
          <p:cNvSpPr>
            <a:spLocks noGrp="1"/>
          </p:cNvSpPr>
          <p:nvPr>
            <p:ph idx="1"/>
          </p:nvPr>
        </p:nvSpPr>
        <p:spPr/>
        <p:txBody>
          <a:bodyPr/>
          <a:lstStyle/>
          <a:p>
            <a:r>
              <a:rPr lang="en-US" dirty="0"/>
              <a:t>Text based dating simulation </a:t>
            </a:r>
          </a:p>
          <a:p>
            <a:r>
              <a:rPr lang="en-US" dirty="0"/>
              <a:t>Goal is to get your partners number </a:t>
            </a:r>
          </a:p>
          <a:p>
            <a:r>
              <a:rPr lang="en-US" dirty="0"/>
              <a:t>Chat/flirt with them to increase their flirt score</a:t>
            </a:r>
          </a:p>
          <a:p>
            <a:r>
              <a:rPr lang="en-US" dirty="0"/>
              <a:t>You don’t see the score just have to base it off their mood which is displayed after each turn </a:t>
            </a:r>
          </a:p>
          <a:p>
            <a:r>
              <a:rPr lang="en-US" dirty="0"/>
              <a:t>Think they really like you, take a chance and ask them for their number </a:t>
            </a:r>
          </a:p>
          <a:p>
            <a:r>
              <a:rPr lang="en-US" dirty="0"/>
              <a:t>They will either reject you and end the game </a:t>
            </a:r>
          </a:p>
          <a:p>
            <a:r>
              <a:rPr lang="en-US" dirty="0"/>
              <a:t>Or you win </a:t>
            </a:r>
          </a:p>
          <a:p>
            <a:endParaRPr lang="en-US" dirty="0"/>
          </a:p>
        </p:txBody>
      </p:sp>
    </p:spTree>
    <p:extLst>
      <p:ext uri="{BB962C8B-B14F-4D97-AF65-F5344CB8AC3E}">
        <p14:creationId xmlns:p14="http://schemas.microsoft.com/office/powerpoint/2010/main" val="188049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A137-221A-174D-82B4-22C16D84C95A}"/>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1484FE8A-6BED-9240-9AF5-2E8A3D9CE63D}"/>
              </a:ext>
            </a:extLst>
          </p:cNvPr>
          <p:cNvSpPr>
            <a:spLocks noGrp="1"/>
          </p:cNvSpPr>
          <p:nvPr>
            <p:ph idx="1"/>
          </p:nvPr>
        </p:nvSpPr>
        <p:spPr/>
        <p:txBody>
          <a:bodyPr/>
          <a:lstStyle/>
          <a:p>
            <a:r>
              <a:rPr lang="en-US" dirty="0"/>
              <a:t>Multiple choice response to your partners questions. Answers may raise, lower or not effect the score.</a:t>
            </a:r>
          </a:p>
          <a:p>
            <a:r>
              <a:rPr lang="en-US" dirty="0"/>
              <a:t>Have to infer whether and answer is a good idea or not </a:t>
            </a:r>
          </a:p>
          <a:p>
            <a:r>
              <a:rPr lang="en-US" dirty="0"/>
              <a:t>You will have a sense as to whether a response was received poorly, ok or amazingly (or anywhere in between) by your partners response to your selection.</a:t>
            </a:r>
          </a:p>
          <a:p>
            <a:r>
              <a:rPr lang="en-US" dirty="0"/>
              <a:t>After each turn the partners mood will be displayed and will give the player an idea of where the partners flirt score is (</a:t>
            </a:r>
            <a:r>
              <a:rPr lang="en-US" dirty="0" err="1"/>
              <a:t>E.g</a:t>
            </a:r>
            <a:r>
              <a:rPr lang="en-US" dirty="0"/>
              <a:t> “wow they look mad maybe I said something wrong” or “they look like they are having a great time”)</a:t>
            </a:r>
          </a:p>
          <a:p>
            <a:endParaRPr lang="en-US" dirty="0"/>
          </a:p>
        </p:txBody>
      </p:sp>
    </p:spTree>
    <p:extLst>
      <p:ext uri="{BB962C8B-B14F-4D97-AF65-F5344CB8AC3E}">
        <p14:creationId xmlns:p14="http://schemas.microsoft.com/office/powerpoint/2010/main" val="90490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Feature 1 – Choice of attributes </a:t>
            </a:r>
            <a:endParaRPr lang="en-US"/>
          </a:p>
        </p:txBody>
      </p:sp>
    </p:spTree>
    <p:extLst>
      <p:ext uri="{BB962C8B-B14F-4D97-AF65-F5344CB8AC3E}">
        <p14:creationId xmlns:p14="http://schemas.microsoft.com/office/powerpoint/2010/main" val="411240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2EC7-F9CA-B04D-811C-E67E5DC220EB}"/>
              </a:ext>
            </a:extLst>
          </p:cNvPr>
          <p:cNvSpPr>
            <a:spLocks noGrp="1"/>
          </p:cNvSpPr>
          <p:nvPr>
            <p:ph type="title"/>
          </p:nvPr>
        </p:nvSpPr>
        <p:spPr/>
        <p:txBody>
          <a:bodyPr/>
          <a:lstStyle/>
          <a:p>
            <a:r>
              <a:rPr lang="en-US" dirty="0"/>
              <a:t>Feature 1 – Choice of attributes </a:t>
            </a:r>
          </a:p>
        </p:txBody>
      </p:sp>
      <p:sp>
        <p:nvSpPr>
          <p:cNvPr id="3" name="Content Placeholder 2">
            <a:extLst>
              <a:ext uri="{FF2B5EF4-FFF2-40B4-BE49-F238E27FC236}">
                <a16:creationId xmlns:a16="http://schemas.microsoft.com/office/drawing/2014/main" id="{2826E304-97EF-F741-88B4-3281758B3A9F}"/>
              </a:ext>
            </a:extLst>
          </p:cNvPr>
          <p:cNvSpPr>
            <a:spLocks noGrp="1"/>
          </p:cNvSpPr>
          <p:nvPr>
            <p:ph idx="1"/>
          </p:nvPr>
        </p:nvSpPr>
        <p:spPr/>
        <p:txBody>
          <a:bodyPr/>
          <a:lstStyle/>
          <a:p>
            <a:r>
              <a:rPr lang="en-US" dirty="0"/>
              <a:t>At the start of the game the player will be give 20 points and the player will choose how to allocate them.</a:t>
            </a:r>
          </a:p>
          <a:p>
            <a:r>
              <a:rPr lang="en-US" dirty="0"/>
              <a:t>Strength </a:t>
            </a:r>
          </a:p>
          <a:p>
            <a:r>
              <a:rPr lang="en-US" dirty="0"/>
              <a:t>Intelligence </a:t>
            </a:r>
          </a:p>
          <a:p>
            <a:r>
              <a:rPr lang="en-US" dirty="0"/>
              <a:t>Charisma </a:t>
            </a:r>
          </a:p>
          <a:p>
            <a:endParaRPr lang="en-US" dirty="0"/>
          </a:p>
          <a:p>
            <a:r>
              <a:rPr lang="en-US" dirty="0"/>
              <a:t>Levels of attributes will affect whether certain options are a good idea. (</a:t>
            </a:r>
            <a:r>
              <a:rPr lang="en-US" dirty="0" err="1"/>
              <a:t>e.g</a:t>
            </a:r>
            <a:r>
              <a:rPr lang="en-US" dirty="0"/>
              <a:t> trying to do a backflip to impress your partner with a 2 in strength is probably not a great idea)</a:t>
            </a:r>
          </a:p>
          <a:p>
            <a:endParaRPr lang="en-US" dirty="0"/>
          </a:p>
          <a:p>
            <a:endParaRPr lang="en-US" dirty="0"/>
          </a:p>
        </p:txBody>
      </p:sp>
    </p:spTree>
    <p:extLst>
      <p:ext uri="{BB962C8B-B14F-4D97-AF65-F5344CB8AC3E}">
        <p14:creationId xmlns:p14="http://schemas.microsoft.com/office/powerpoint/2010/main" val="12429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Feature 2 – Partners interests </a:t>
            </a:r>
          </a:p>
        </p:txBody>
      </p:sp>
    </p:spTree>
    <p:extLst>
      <p:ext uri="{BB962C8B-B14F-4D97-AF65-F5344CB8AC3E}">
        <p14:creationId xmlns:p14="http://schemas.microsoft.com/office/powerpoint/2010/main" val="264902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6AD7-C880-3144-8793-29361E177850}"/>
              </a:ext>
            </a:extLst>
          </p:cNvPr>
          <p:cNvSpPr>
            <a:spLocks noGrp="1"/>
          </p:cNvSpPr>
          <p:nvPr>
            <p:ph type="title"/>
          </p:nvPr>
        </p:nvSpPr>
        <p:spPr/>
        <p:txBody>
          <a:bodyPr/>
          <a:lstStyle/>
          <a:p>
            <a:r>
              <a:rPr lang="en-US" dirty="0"/>
              <a:t>Feature 2 – Partners interests </a:t>
            </a:r>
          </a:p>
        </p:txBody>
      </p:sp>
      <p:sp>
        <p:nvSpPr>
          <p:cNvPr id="3" name="Content Placeholder 2">
            <a:extLst>
              <a:ext uri="{FF2B5EF4-FFF2-40B4-BE49-F238E27FC236}">
                <a16:creationId xmlns:a16="http://schemas.microsoft.com/office/drawing/2014/main" id="{9E9C456D-1340-BF4A-BA35-817F578475B6}"/>
              </a:ext>
            </a:extLst>
          </p:cNvPr>
          <p:cNvSpPr>
            <a:spLocks noGrp="1"/>
          </p:cNvSpPr>
          <p:nvPr>
            <p:ph idx="1"/>
          </p:nvPr>
        </p:nvSpPr>
        <p:spPr/>
        <p:txBody>
          <a:bodyPr/>
          <a:lstStyle/>
          <a:p>
            <a:r>
              <a:rPr lang="en-US" dirty="0"/>
              <a:t>At the start of the game your partner will have some randomly generated interests </a:t>
            </a:r>
          </a:p>
          <a:p>
            <a:r>
              <a:rPr lang="en-US" dirty="0"/>
              <a:t>Interests effect the number of points you receive for a response or whether you get any points at all </a:t>
            </a:r>
          </a:p>
          <a:p>
            <a:r>
              <a:rPr lang="en-US" dirty="0"/>
              <a:t>Interests will be hidden once the game has started so you will have to remember them</a:t>
            </a:r>
          </a:p>
          <a:p>
            <a:endParaRPr lang="en-US" dirty="0"/>
          </a:p>
          <a:p>
            <a:r>
              <a:rPr lang="en-US" dirty="0"/>
              <a:t>Example </a:t>
            </a:r>
          </a:p>
          <a:p>
            <a:r>
              <a:rPr lang="en-US" dirty="0"/>
              <a:t>“Do you watch anime?” </a:t>
            </a:r>
          </a:p>
          <a:p>
            <a:endParaRPr lang="en-US" dirty="0"/>
          </a:p>
        </p:txBody>
      </p:sp>
    </p:spTree>
    <p:extLst>
      <p:ext uri="{BB962C8B-B14F-4D97-AF65-F5344CB8AC3E}">
        <p14:creationId xmlns:p14="http://schemas.microsoft.com/office/powerpoint/2010/main" val="285468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6E1D-8A9E-D54A-9C45-F30C56F446DC}"/>
              </a:ext>
            </a:extLst>
          </p:cNvPr>
          <p:cNvSpPr>
            <a:spLocks noGrp="1"/>
          </p:cNvSpPr>
          <p:nvPr>
            <p:ph type="title"/>
          </p:nvPr>
        </p:nvSpPr>
        <p:spPr/>
        <p:txBody>
          <a:bodyPr/>
          <a:lstStyle/>
          <a:p>
            <a:r>
              <a:rPr lang="en-US" dirty="0"/>
              <a:t>Feature 2 – Example </a:t>
            </a:r>
          </a:p>
        </p:txBody>
      </p:sp>
      <p:sp>
        <p:nvSpPr>
          <p:cNvPr id="3" name="Content Placeholder 2">
            <a:extLst>
              <a:ext uri="{FF2B5EF4-FFF2-40B4-BE49-F238E27FC236}">
                <a16:creationId xmlns:a16="http://schemas.microsoft.com/office/drawing/2014/main" id="{6069110C-2992-844B-A47E-0628748D7C3C}"/>
              </a:ext>
            </a:extLst>
          </p:cNvPr>
          <p:cNvSpPr>
            <a:spLocks noGrp="1"/>
          </p:cNvSpPr>
          <p:nvPr>
            <p:ph idx="1"/>
          </p:nvPr>
        </p:nvSpPr>
        <p:spPr/>
        <p:txBody>
          <a:bodyPr/>
          <a:lstStyle/>
          <a:p>
            <a:r>
              <a:rPr lang="en-US" dirty="0"/>
              <a:t>“Do you watch anime?” </a:t>
            </a:r>
          </a:p>
          <a:p>
            <a:pPr marL="0" indent="0">
              <a:buNone/>
            </a:pPr>
            <a:r>
              <a:rPr lang="en-US" dirty="0"/>
              <a:t>1. “</a:t>
            </a:r>
            <a:r>
              <a:rPr lang="en-US" dirty="0" err="1"/>
              <a:t>Eww</a:t>
            </a:r>
            <a:r>
              <a:rPr lang="en-US" dirty="0"/>
              <a:t> No!”</a:t>
            </a:r>
          </a:p>
          <a:p>
            <a:pPr marL="0" indent="0">
              <a:buNone/>
            </a:pPr>
            <a:r>
              <a:rPr lang="en-US" dirty="0"/>
              <a:t>2. “</a:t>
            </a:r>
            <a:r>
              <a:rPr lang="en-AU" dirty="0"/>
              <a:t>SASSKUUUEEEE”</a:t>
            </a:r>
            <a:endParaRPr lang="en-US" dirty="0"/>
          </a:p>
          <a:p>
            <a:pPr marL="0" indent="0">
              <a:buNone/>
            </a:pPr>
            <a:r>
              <a:rPr lang="en-US" dirty="0"/>
              <a:t>3. “</a:t>
            </a:r>
            <a:r>
              <a:rPr lang="en-AU" dirty="0"/>
              <a:t>Does Rick and Morty count?”</a:t>
            </a:r>
            <a:endParaRPr lang="en-US" dirty="0"/>
          </a:p>
          <a:p>
            <a:pPr marL="0" indent="0">
              <a:buNone/>
            </a:pPr>
            <a:r>
              <a:rPr lang="en-US" dirty="0"/>
              <a:t>4. “</a:t>
            </a:r>
            <a:r>
              <a:rPr lang="en-AU" dirty="0"/>
              <a:t>Not much”</a:t>
            </a:r>
          </a:p>
          <a:p>
            <a:pPr marL="0" indent="0">
              <a:buNone/>
            </a:pPr>
            <a:endParaRPr lang="en-AU" dirty="0"/>
          </a:p>
          <a:p>
            <a:pPr marL="0" indent="0">
              <a:buNone/>
            </a:pPr>
            <a:r>
              <a:rPr lang="en-AU" dirty="0"/>
              <a:t>If you pick option 2 and your partner has the trait ”loves anime” they will love that response. If they don’t then they will think you’re a weirdo</a:t>
            </a:r>
          </a:p>
          <a:p>
            <a:pPr marL="0" indent="0">
              <a:buNone/>
            </a:pPr>
            <a:endParaRPr lang="en-US" dirty="0"/>
          </a:p>
        </p:txBody>
      </p:sp>
    </p:spTree>
    <p:extLst>
      <p:ext uri="{BB962C8B-B14F-4D97-AF65-F5344CB8AC3E}">
        <p14:creationId xmlns:p14="http://schemas.microsoft.com/office/powerpoint/2010/main" val="185624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Feature 3 – Money and drinks </a:t>
            </a:r>
          </a:p>
        </p:txBody>
      </p:sp>
    </p:spTree>
    <p:extLst>
      <p:ext uri="{BB962C8B-B14F-4D97-AF65-F5344CB8AC3E}">
        <p14:creationId xmlns:p14="http://schemas.microsoft.com/office/powerpoint/2010/main" val="934853990"/>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89</TotalTime>
  <Words>704</Words>
  <Application>Microsoft Macintosh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Bembo</vt:lpstr>
      <vt:lpstr>ArchiveVTI</vt:lpstr>
      <vt:lpstr>How to get a girl</vt:lpstr>
      <vt:lpstr>What is the game? </vt:lpstr>
      <vt:lpstr>How does it work?</vt:lpstr>
      <vt:lpstr>Feature 1 – Choice of attributes </vt:lpstr>
      <vt:lpstr>Feature 1 – Choice of attributes </vt:lpstr>
      <vt:lpstr>Feature 2 – Partners interests </vt:lpstr>
      <vt:lpstr>Feature 2 – Partners interests </vt:lpstr>
      <vt:lpstr>Feature 2 – Example </vt:lpstr>
      <vt:lpstr>Feature 3 – Money and drinks </vt:lpstr>
      <vt:lpstr>Feature 3 – Money and drinks </vt:lpstr>
      <vt:lpstr>Development and build issues</vt:lpstr>
      <vt:lpstr>Challenges </vt:lpstr>
      <vt:lpstr>Ethical issues </vt:lpstr>
      <vt:lpstr>Favorite parts </vt:lpstr>
      <vt:lpstr>Code and logic overview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get a girl</dc:title>
  <dc:creator>Ben Elsom</dc:creator>
  <cp:lastModifiedBy>Ben Elsom</cp:lastModifiedBy>
  <cp:revision>7</cp:revision>
  <dcterms:created xsi:type="dcterms:W3CDTF">2021-04-05T10:48:35Z</dcterms:created>
  <dcterms:modified xsi:type="dcterms:W3CDTF">2021-04-05T12:17:47Z</dcterms:modified>
</cp:coreProperties>
</file>