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92450" cy="5545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3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34" y="907503"/>
            <a:ext cx="2628583" cy="1930530"/>
          </a:xfrm>
        </p:spPr>
        <p:txBody>
          <a:bodyPr anchor="b"/>
          <a:lstStyle>
            <a:lvl1pPr algn="ctr">
              <a:defRPr sz="20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556" y="2912481"/>
            <a:ext cx="2319338" cy="1338791"/>
          </a:xfrm>
        </p:spPr>
        <p:txBody>
          <a:bodyPr/>
          <a:lstStyle>
            <a:lvl1pPr marL="0" indent="0" algn="ctr">
              <a:buNone/>
              <a:defRPr sz="812"/>
            </a:lvl1pPr>
            <a:lvl2pPr marL="154625" indent="0" algn="ctr">
              <a:buNone/>
              <a:defRPr sz="676"/>
            </a:lvl2pPr>
            <a:lvl3pPr marL="309250" indent="0" algn="ctr">
              <a:buNone/>
              <a:defRPr sz="609"/>
            </a:lvl3pPr>
            <a:lvl4pPr marL="463875" indent="0" algn="ctr">
              <a:buNone/>
              <a:defRPr sz="541"/>
            </a:lvl4pPr>
            <a:lvl5pPr marL="618500" indent="0" algn="ctr">
              <a:buNone/>
              <a:defRPr sz="541"/>
            </a:lvl5pPr>
            <a:lvl6pPr marL="773125" indent="0" algn="ctr">
              <a:buNone/>
              <a:defRPr sz="541"/>
            </a:lvl6pPr>
            <a:lvl7pPr marL="927750" indent="0" algn="ctr">
              <a:buNone/>
              <a:defRPr sz="541"/>
            </a:lvl7pPr>
            <a:lvl8pPr marL="1082375" indent="0" algn="ctr">
              <a:buNone/>
              <a:defRPr sz="541"/>
            </a:lvl8pPr>
            <a:lvl9pPr marL="1237000" indent="0" algn="ctr">
              <a:buNone/>
              <a:defRPr sz="5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3034" y="295227"/>
            <a:ext cx="666810" cy="46992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606" y="295227"/>
            <a:ext cx="1961773" cy="46992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8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96" y="1382435"/>
            <a:ext cx="2667238" cy="2306623"/>
          </a:xfrm>
        </p:spPr>
        <p:txBody>
          <a:bodyPr anchor="b"/>
          <a:lstStyle>
            <a:lvl1pPr>
              <a:defRPr sz="20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996" y="3710880"/>
            <a:ext cx="2667238" cy="1212999"/>
          </a:xfrm>
        </p:spPr>
        <p:txBody>
          <a:bodyPr/>
          <a:lstStyle>
            <a:lvl1pPr marL="0" indent="0">
              <a:buNone/>
              <a:defRPr sz="812">
                <a:solidFill>
                  <a:schemeClr val="tx1"/>
                </a:solidFill>
              </a:defRPr>
            </a:lvl1pPr>
            <a:lvl2pPr marL="15462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2pPr>
            <a:lvl3pPr marL="309250" indent="0">
              <a:buNone/>
              <a:defRPr sz="609">
                <a:solidFill>
                  <a:schemeClr val="tx1">
                    <a:tint val="75000"/>
                  </a:schemeClr>
                </a:solidFill>
              </a:defRPr>
            </a:lvl3pPr>
            <a:lvl4pPr marL="463875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4pPr>
            <a:lvl5pPr marL="618500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5pPr>
            <a:lvl6pPr marL="773125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6pPr>
            <a:lvl7pPr marL="927750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7pPr>
            <a:lvl8pPr marL="1082375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8pPr>
            <a:lvl9pPr marL="1237000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606" y="1476136"/>
            <a:ext cx="1314291" cy="3518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5553" y="1476136"/>
            <a:ext cx="1314291" cy="3518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09" y="295228"/>
            <a:ext cx="2667238" cy="1071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009" y="1359330"/>
            <a:ext cx="1308251" cy="666186"/>
          </a:xfrm>
        </p:spPr>
        <p:txBody>
          <a:bodyPr anchor="b"/>
          <a:lstStyle>
            <a:lvl1pPr marL="0" indent="0">
              <a:buNone/>
              <a:defRPr sz="812" b="1"/>
            </a:lvl1pPr>
            <a:lvl2pPr marL="154625" indent="0">
              <a:buNone/>
              <a:defRPr sz="676" b="1"/>
            </a:lvl2pPr>
            <a:lvl3pPr marL="309250" indent="0">
              <a:buNone/>
              <a:defRPr sz="609" b="1"/>
            </a:lvl3pPr>
            <a:lvl4pPr marL="463875" indent="0">
              <a:buNone/>
              <a:defRPr sz="541" b="1"/>
            </a:lvl4pPr>
            <a:lvl5pPr marL="618500" indent="0">
              <a:buNone/>
              <a:defRPr sz="541" b="1"/>
            </a:lvl5pPr>
            <a:lvl6pPr marL="773125" indent="0">
              <a:buNone/>
              <a:defRPr sz="541" b="1"/>
            </a:lvl6pPr>
            <a:lvl7pPr marL="927750" indent="0">
              <a:buNone/>
              <a:defRPr sz="541" b="1"/>
            </a:lvl7pPr>
            <a:lvl8pPr marL="1082375" indent="0">
              <a:buNone/>
              <a:defRPr sz="541" b="1"/>
            </a:lvl8pPr>
            <a:lvl9pPr marL="1237000" indent="0">
              <a:buNone/>
              <a:defRPr sz="5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009" y="2025516"/>
            <a:ext cx="1308251" cy="2979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5553" y="1359330"/>
            <a:ext cx="1314694" cy="666186"/>
          </a:xfrm>
        </p:spPr>
        <p:txBody>
          <a:bodyPr anchor="b"/>
          <a:lstStyle>
            <a:lvl1pPr marL="0" indent="0">
              <a:buNone/>
              <a:defRPr sz="812" b="1"/>
            </a:lvl1pPr>
            <a:lvl2pPr marL="154625" indent="0">
              <a:buNone/>
              <a:defRPr sz="676" b="1"/>
            </a:lvl2pPr>
            <a:lvl3pPr marL="309250" indent="0">
              <a:buNone/>
              <a:defRPr sz="609" b="1"/>
            </a:lvl3pPr>
            <a:lvl4pPr marL="463875" indent="0">
              <a:buNone/>
              <a:defRPr sz="541" b="1"/>
            </a:lvl4pPr>
            <a:lvl5pPr marL="618500" indent="0">
              <a:buNone/>
              <a:defRPr sz="541" b="1"/>
            </a:lvl5pPr>
            <a:lvl6pPr marL="773125" indent="0">
              <a:buNone/>
              <a:defRPr sz="541" b="1"/>
            </a:lvl6pPr>
            <a:lvl7pPr marL="927750" indent="0">
              <a:buNone/>
              <a:defRPr sz="541" b="1"/>
            </a:lvl7pPr>
            <a:lvl8pPr marL="1082375" indent="0">
              <a:buNone/>
              <a:defRPr sz="541" b="1"/>
            </a:lvl8pPr>
            <a:lvl9pPr marL="1237000" indent="0">
              <a:buNone/>
              <a:defRPr sz="5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5553" y="2025516"/>
            <a:ext cx="1314694" cy="2979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09" y="369676"/>
            <a:ext cx="997396" cy="1293866"/>
          </a:xfrm>
        </p:spPr>
        <p:txBody>
          <a:bodyPr anchor="b"/>
          <a:lstStyle>
            <a:lvl1pPr>
              <a:defRPr sz="10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694" y="798398"/>
            <a:ext cx="1565553" cy="3940642"/>
          </a:xfrm>
        </p:spPr>
        <p:txBody>
          <a:bodyPr/>
          <a:lstStyle>
            <a:lvl1pPr>
              <a:defRPr sz="1082"/>
            </a:lvl1pPr>
            <a:lvl2pPr>
              <a:defRPr sz="947"/>
            </a:lvl2pPr>
            <a:lvl3pPr>
              <a:defRPr sz="812"/>
            </a:lvl3pPr>
            <a:lvl4pPr>
              <a:defRPr sz="676"/>
            </a:lvl4pPr>
            <a:lvl5pPr>
              <a:defRPr sz="676"/>
            </a:lvl5pPr>
            <a:lvl6pPr>
              <a:defRPr sz="676"/>
            </a:lvl6pPr>
            <a:lvl7pPr>
              <a:defRPr sz="676"/>
            </a:lvl7pPr>
            <a:lvl8pPr>
              <a:defRPr sz="676"/>
            </a:lvl8pPr>
            <a:lvl9pPr>
              <a:defRPr sz="6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009" y="1663542"/>
            <a:ext cx="997396" cy="3081916"/>
          </a:xfrm>
        </p:spPr>
        <p:txBody>
          <a:bodyPr/>
          <a:lstStyle>
            <a:lvl1pPr marL="0" indent="0">
              <a:buNone/>
              <a:defRPr sz="541"/>
            </a:lvl1pPr>
            <a:lvl2pPr marL="154625" indent="0">
              <a:buNone/>
              <a:defRPr sz="473"/>
            </a:lvl2pPr>
            <a:lvl3pPr marL="309250" indent="0">
              <a:buNone/>
              <a:defRPr sz="406"/>
            </a:lvl3pPr>
            <a:lvl4pPr marL="463875" indent="0">
              <a:buNone/>
              <a:defRPr sz="338"/>
            </a:lvl4pPr>
            <a:lvl5pPr marL="618500" indent="0">
              <a:buNone/>
              <a:defRPr sz="338"/>
            </a:lvl5pPr>
            <a:lvl6pPr marL="773125" indent="0">
              <a:buNone/>
              <a:defRPr sz="338"/>
            </a:lvl6pPr>
            <a:lvl7pPr marL="927750" indent="0">
              <a:buNone/>
              <a:defRPr sz="338"/>
            </a:lvl7pPr>
            <a:lvl8pPr marL="1082375" indent="0">
              <a:buNone/>
              <a:defRPr sz="338"/>
            </a:lvl8pPr>
            <a:lvl9pPr marL="1237000" indent="0">
              <a:buNone/>
              <a:defRPr sz="3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09" y="369676"/>
            <a:ext cx="997396" cy="1293866"/>
          </a:xfrm>
        </p:spPr>
        <p:txBody>
          <a:bodyPr anchor="b"/>
          <a:lstStyle>
            <a:lvl1pPr>
              <a:defRPr sz="10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4694" y="798398"/>
            <a:ext cx="1565553" cy="3940642"/>
          </a:xfrm>
        </p:spPr>
        <p:txBody>
          <a:bodyPr anchor="t"/>
          <a:lstStyle>
            <a:lvl1pPr marL="0" indent="0">
              <a:buNone/>
              <a:defRPr sz="1082"/>
            </a:lvl1pPr>
            <a:lvl2pPr marL="154625" indent="0">
              <a:buNone/>
              <a:defRPr sz="947"/>
            </a:lvl2pPr>
            <a:lvl3pPr marL="309250" indent="0">
              <a:buNone/>
              <a:defRPr sz="812"/>
            </a:lvl3pPr>
            <a:lvl4pPr marL="463875" indent="0">
              <a:buNone/>
              <a:defRPr sz="676"/>
            </a:lvl4pPr>
            <a:lvl5pPr marL="618500" indent="0">
              <a:buNone/>
              <a:defRPr sz="676"/>
            </a:lvl5pPr>
            <a:lvl6pPr marL="773125" indent="0">
              <a:buNone/>
              <a:defRPr sz="676"/>
            </a:lvl6pPr>
            <a:lvl7pPr marL="927750" indent="0">
              <a:buNone/>
              <a:defRPr sz="676"/>
            </a:lvl7pPr>
            <a:lvl8pPr marL="1082375" indent="0">
              <a:buNone/>
              <a:defRPr sz="676"/>
            </a:lvl8pPr>
            <a:lvl9pPr marL="1237000" indent="0">
              <a:buNone/>
              <a:defRPr sz="6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009" y="1663542"/>
            <a:ext cx="997396" cy="3081916"/>
          </a:xfrm>
        </p:spPr>
        <p:txBody>
          <a:bodyPr/>
          <a:lstStyle>
            <a:lvl1pPr marL="0" indent="0">
              <a:buNone/>
              <a:defRPr sz="541"/>
            </a:lvl1pPr>
            <a:lvl2pPr marL="154625" indent="0">
              <a:buNone/>
              <a:defRPr sz="473"/>
            </a:lvl2pPr>
            <a:lvl3pPr marL="309250" indent="0">
              <a:buNone/>
              <a:defRPr sz="406"/>
            </a:lvl3pPr>
            <a:lvl4pPr marL="463875" indent="0">
              <a:buNone/>
              <a:defRPr sz="338"/>
            </a:lvl4pPr>
            <a:lvl5pPr marL="618500" indent="0">
              <a:buNone/>
              <a:defRPr sz="338"/>
            </a:lvl5pPr>
            <a:lvl6pPr marL="773125" indent="0">
              <a:buNone/>
              <a:defRPr sz="338"/>
            </a:lvl6pPr>
            <a:lvl7pPr marL="927750" indent="0">
              <a:buNone/>
              <a:defRPr sz="338"/>
            </a:lvl7pPr>
            <a:lvl8pPr marL="1082375" indent="0">
              <a:buNone/>
              <a:defRPr sz="338"/>
            </a:lvl8pPr>
            <a:lvl9pPr marL="1237000" indent="0">
              <a:buNone/>
              <a:defRPr sz="3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606" y="295228"/>
            <a:ext cx="2667238" cy="107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06" y="1476136"/>
            <a:ext cx="2667238" cy="351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606" y="5139523"/>
            <a:ext cx="695801" cy="295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7F72-C3E7-46D8-97F1-9A940A99328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4374" y="5139523"/>
            <a:ext cx="1043702" cy="295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4043" y="5139523"/>
            <a:ext cx="695801" cy="295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E94F-F09A-43CF-A8D5-E94729E7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9250" rtl="0" eaLnBrk="1" latinLnBrk="0" hangingPunct="1">
        <a:lnSpc>
          <a:spcPct val="90000"/>
        </a:lnSpc>
        <a:spcBef>
          <a:spcPct val="0"/>
        </a:spcBef>
        <a:buNone/>
        <a:defRPr sz="1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313" indent="-77313" algn="l" defTabSz="30925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947" kern="1200">
          <a:solidFill>
            <a:schemeClr val="tx1"/>
          </a:solidFill>
          <a:latin typeface="+mn-lt"/>
          <a:ea typeface="+mn-ea"/>
          <a:cs typeface="+mn-cs"/>
        </a:defRPr>
      </a:lvl1pPr>
      <a:lvl2pPr marL="231938" indent="-77313" algn="l" defTabSz="30925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812" kern="1200">
          <a:solidFill>
            <a:schemeClr val="tx1"/>
          </a:solidFill>
          <a:latin typeface="+mn-lt"/>
          <a:ea typeface="+mn-ea"/>
          <a:cs typeface="+mn-cs"/>
        </a:defRPr>
      </a:lvl2pPr>
      <a:lvl3pPr marL="386563" indent="-77313" algn="l" defTabSz="30925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76" kern="1200">
          <a:solidFill>
            <a:schemeClr val="tx1"/>
          </a:solidFill>
          <a:latin typeface="+mn-lt"/>
          <a:ea typeface="+mn-ea"/>
          <a:cs typeface="+mn-cs"/>
        </a:defRPr>
      </a:lvl3pPr>
      <a:lvl4pPr marL="541188" indent="-77313" algn="l" defTabSz="30925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4pPr>
      <a:lvl5pPr marL="695813" indent="-77313" algn="l" defTabSz="30925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5pPr>
      <a:lvl6pPr marL="850438" indent="-77313" algn="l" defTabSz="30925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6pPr>
      <a:lvl7pPr marL="1005063" indent="-77313" algn="l" defTabSz="30925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7pPr>
      <a:lvl8pPr marL="1159688" indent="-77313" algn="l" defTabSz="30925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8pPr>
      <a:lvl9pPr marL="1314313" indent="-77313" algn="l" defTabSz="309250" rtl="0" eaLnBrk="1" latinLnBrk="0" hangingPunct="1">
        <a:lnSpc>
          <a:spcPct val="90000"/>
        </a:lnSpc>
        <a:spcBef>
          <a:spcPts val="169"/>
        </a:spcBef>
        <a:buFont typeface="Arial" panose="020B0604020202020204" pitchFamily="34" charset="0"/>
        <a:buChar char="•"/>
        <a:defRPr sz="6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9250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1pPr>
      <a:lvl2pPr marL="154625" algn="l" defTabSz="309250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2pPr>
      <a:lvl3pPr marL="309250" algn="l" defTabSz="309250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3pPr>
      <a:lvl4pPr marL="463875" algn="l" defTabSz="309250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4pPr>
      <a:lvl5pPr marL="618500" algn="l" defTabSz="309250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5pPr>
      <a:lvl6pPr marL="773125" algn="l" defTabSz="309250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6pPr>
      <a:lvl7pPr marL="927750" algn="l" defTabSz="309250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7pPr>
      <a:lvl8pPr marL="1082375" algn="l" defTabSz="309250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8pPr>
      <a:lvl9pPr marL="1237000" algn="l" defTabSz="309250" rtl="0" eaLnBrk="1" latinLnBrk="0" hangingPunct="1">
        <a:defRPr sz="6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10F8AE-F71B-4E16-A478-6020AE27988D}"/>
              </a:ext>
            </a:extLst>
          </p:cNvPr>
          <p:cNvSpPr txBox="1"/>
          <p:nvPr/>
        </p:nvSpPr>
        <p:spPr>
          <a:xfrm>
            <a:off x="0" y="16027"/>
            <a:ext cx="30924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ordonURWCon" panose="00000500000000000000" pitchFamily="50" charset="0"/>
              </a:rPr>
              <a:t>CHECK LISTS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1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2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3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4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5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6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7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8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9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10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11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12</a:t>
            </a:r>
          </a:p>
          <a:p>
            <a:r>
              <a:rPr lang="en-US" sz="2400" dirty="0">
                <a:latin typeface="GordonURWCon" panose="00000500000000000000" pitchFamily="50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2604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GordonURWCon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Melrose, Benjamin</dc:creator>
  <cp:lastModifiedBy>Melrose, Benjamin</cp:lastModifiedBy>
  <cp:revision>1</cp:revision>
  <dcterms:created xsi:type="dcterms:W3CDTF">2022-05-09T00:43:32Z</dcterms:created>
  <dcterms:modified xsi:type="dcterms:W3CDTF">2022-05-09T00:48:14Z</dcterms:modified>
</cp:coreProperties>
</file>