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sldIdLst>
    <p:sldId id="256" r:id="rId2"/>
    <p:sldId id="278" r:id="rId3"/>
    <p:sldId id="269" r:id="rId4"/>
    <p:sldId id="263" r:id="rId5"/>
    <p:sldId id="274" r:id="rId6"/>
    <p:sldId id="272" r:id="rId7"/>
    <p:sldId id="273" r:id="rId8"/>
    <p:sldId id="275" r:id="rId9"/>
    <p:sldId id="277" r:id="rId10"/>
    <p:sldId id="276" r:id="rId11"/>
    <p:sldId id="268" r:id="rId1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4" autoAdjust="0"/>
  </p:normalViewPr>
  <p:slideViewPr>
    <p:cSldViewPr snapToGrid="0">
      <p:cViewPr varScale="1">
        <p:scale>
          <a:sx n="86" d="100"/>
          <a:sy n="86" d="100"/>
        </p:scale>
        <p:origin x="96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103E7-B57C-4D7A-9EB9-6896446F23B7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9E7FBA-13AC-4DF9-A4AB-21B3BCF1E18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 computer cluster is a single “unit” consisting of multiple computers that are linked through a network.</a:t>
          </a:r>
          <a:endParaRPr lang="en-US"/>
        </a:p>
      </dgm:t>
    </dgm:pt>
    <dgm:pt modelId="{6729F42D-6758-47E3-BDA2-33ECB7C12731}" type="parTrans" cxnId="{E15AB27D-4175-4775-B621-92F6FEF49529}">
      <dgm:prSet/>
      <dgm:spPr/>
      <dgm:t>
        <a:bodyPr/>
        <a:lstStyle/>
        <a:p>
          <a:endParaRPr lang="en-US"/>
        </a:p>
      </dgm:t>
    </dgm:pt>
    <dgm:pt modelId="{5DED2959-7404-49B4-8A9F-B88CD7A43E90}" type="sibTrans" cxnId="{E15AB27D-4175-4775-B621-92F6FEF495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2AF30B-D3EA-4745-968D-DAAD3FD9A41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networked computers can then be used as a single, more powerful machine.</a:t>
          </a:r>
          <a:endParaRPr lang="en-US"/>
        </a:p>
      </dgm:t>
    </dgm:pt>
    <dgm:pt modelId="{E2F3A830-DD35-443F-8813-A2D4D9AF6560}" type="parTrans" cxnId="{83171502-D767-4C57-A3FE-89B96613DD7D}">
      <dgm:prSet/>
      <dgm:spPr/>
      <dgm:t>
        <a:bodyPr/>
        <a:lstStyle/>
        <a:p>
          <a:endParaRPr lang="en-US"/>
        </a:p>
      </dgm:t>
    </dgm:pt>
    <dgm:pt modelId="{5B2F08BA-DC67-49DC-B0F9-27C52CB94DBC}" type="sibTrans" cxnId="{83171502-D767-4C57-A3FE-89B96613DD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10E87E-0769-4127-99E1-F0CBA49FAF4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Clusters excel at Performing operations on large data sets or batch style operations.</a:t>
          </a:r>
          <a:endParaRPr lang="en-US"/>
        </a:p>
      </dgm:t>
    </dgm:pt>
    <dgm:pt modelId="{7856F05D-02DE-4D56-A0A6-8D1EBD18D2B0}" type="parTrans" cxnId="{9ACDA6B1-C5D1-4CAA-AD31-9F90206FABB8}">
      <dgm:prSet/>
      <dgm:spPr/>
      <dgm:t>
        <a:bodyPr/>
        <a:lstStyle/>
        <a:p>
          <a:endParaRPr lang="en-US"/>
        </a:p>
      </dgm:t>
    </dgm:pt>
    <dgm:pt modelId="{D6B9A592-2AAB-46B9-9BC1-FD516E409ABB}" type="sibTrans" cxnId="{9ACDA6B1-C5D1-4CAA-AD31-9F90206FABB8}">
      <dgm:prSet/>
      <dgm:spPr/>
      <dgm:t>
        <a:bodyPr/>
        <a:lstStyle/>
        <a:p>
          <a:endParaRPr lang="en-US"/>
        </a:p>
      </dgm:t>
    </dgm:pt>
    <dgm:pt modelId="{67F467A0-A66F-4260-90C2-B210A7854EC4}" type="pres">
      <dgm:prSet presAssocID="{D5C103E7-B57C-4D7A-9EB9-6896446F23B7}" presName="root" presStyleCnt="0">
        <dgm:presLayoutVars>
          <dgm:dir/>
          <dgm:resizeHandles val="exact"/>
        </dgm:presLayoutVars>
      </dgm:prSet>
      <dgm:spPr/>
    </dgm:pt>
    <dgm:pt modelId="{0DDBE1CC-BF99-4D4B-889F-82DA2F46BF68}" type="pres">
      <dgm:prSet presAssocID="{3D9E7FBA-13AC-4DF9-A4AB-21B3BCF1E188}" presName="compNode" presStyleCnt="0"/>
      <dgm:spPr/>
    </dgm:pt>
    <dgm:pt modelId="{19ABBE48-1CDC-47B9-84CF-F14D2BBFC6D0}" type="pres">
      <dgm:prSet presAssocID="{3D9E7FBA-13AC-4DF9-A4AB-21B3BCF1E1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063476C-1DAB-40EE-9876-CAE53198DA5F}" type="pres">
      <dgm:prSet presAssocID="{3D9E7FBA-13AC-4DF9-A4AB-21B3BCF1E188}" presName="spaceRect" presStyleCnt="0"/>
      <dgm:spPr/>
    </dgm:pt>
    <dgm:pt modelId="{24816645-6944-4475-850A-BBBB65C8AF01}" type="pres">
      <dgm:prSet presAssocID="{3D9E7FBA-13AC-4DF9-A4AB-21B3BCF1E188}" presName="textRect" presStyleLbl="revTx" presStyleIdx="0" presStyleCnt="3">
        <dgm:presLayoutVars>
          <dgm:chMax val="1"/>
          <dgm:chPref val="1"/>
        </dgm:presLayoutVars>
      </dgm:prSet>
      <dgm:spPr/>
    </dgm:pt>
    <dgm:pt modelId="{E2F9F558-23E6-4B98-9B32-2141846A8909}" type="pres">
      <dgm:prSet presAssocID="{5DED2959-7404-49B4-8A9F-B88CD7A43E90}" presName="sibTrans" presStyleCnt="0"/>
      <dgm:spPr/>
    </dgm:pt>
    <dgm:pt modelId="{10196C43-97A6-48FC-A632-CA9740016B7A}" type="pres">
      <dgm:prSet presAssocID="{F92AF30B-D3EA-4745-968D-DAAD3FD9A41B}" presName="compNode" presStyleCnt="0"/>
      <dgm:spPr/>
    </dgm:pt>
    <dgm:pt modelId="{92D9456A-8EF2-4564-A620-A0BD8A81CFEB}" type="pres">
      <dgm:prSet presAssocID="{F92AF30B-D3EA-4745-968D-DAAD3FD9A4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4B0C5C4-370C-4D07-9FE2-15C206EB1E3E}" type="pres">
      <dgm:prSet presAssocID="{F92AF30B-D3EA-4745-968D-DAAD3FD9A41B}" presName="spaceRect" presStyleCnt="0"/>
      <dgm:spPr/>
    </dgm:pt>
    <dgm:pt modelId="{DD9BB943-63CE-4722-AC46-01EA1AC705B2}" type="pres">
      <dgm:prSet presAssocID="{F92AF30B-D3EA-4745-968D-DAAD3FD9A41B}" presName="textRect" presStyleLbl="revTx" presStyleIdx="1" presStyleCnt="3">
        <dgm:presLayoutVars>
          <dgm:chMax val="1"/>
          <dgm:chPref val="1"/>
        </dgm:presLayoutVars>
      </dgm:prSet>
      <dgm:spPr/>
    </dgm:pt>
    <dgm:pt modelId="{2D034DB9-1E61-44FD-A7C1-851CFE451EDA}" type="pres">
      <dgm:prSet presAssocID="{5B2F08BA-DC67-49DC-B0F9-27C52CB94DBC}" presName="sibTrans" presStyleCnt="0"/>
      <dgm:spPr/>
    </dgm:pt>
    <dgm:pt modelId="{E2BED76E-E008-400D-900E-B01322470AD2}" type="pres">
      <dgm:prSet presAssocID="{7510E87E-0769-4127-99E1-F0CBA49FAF4F}" presName="compNode" presStyleCnt="0"/>
      <dgm:spPr/>
    </dgm:pt>
    <dgm:pt modelId="{BF41C3D3-3E5C-4322-9B27-7EA3C9ABEB91}" type="pres">
      <dgm:prSet presAssocID="{7510E87E-0769-4127-99E1-F0CBA49FAF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DED1C50-2AB7-476C-8D5E-767FAE16F74D}" type="pres">
      <dgm:prSet presAssocID="{7510E87E-0769-4127-99E1-F0CBA49FAF4F}" presName="spaceRect" presStyleCnt="0"/>
      <dgm:spPr/>
    </dgm:pt>
    <dgm:pt modelId="{370AC6F1-EFEA-439C-8518-77BC847F928E}" type="pres">
      <dgm:prSet presAssocID="{7510E87E-0769-4127-99E1-F0CBA49FAF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3171502-D767-4C57-A3FE-89B96613DD7D}" srcId="{D5C103E7-B57C-4D7A-9EB9-6896446F23B7}" destId="{F92AF30B-D3EA-4745-968D-DAAD3FD9A41B}" srcOrd="1" destOrd="0" parTransId="{E2F3A830-DD35-443F-8813-A2D4D9AF6560}" sibTransId="{5B2F08BA-DC67-49DC-B0F9-27C52CB94DBC}"/>
    <dgm:cxn modelId="{E9D01E41-12D1-46EB-8E58-DE8F5A9D702D}" type="presOf" srcId="{3D9E7FBA-13AC-4DF9-A4AB-21B3BCF1E188}" destId="{24816645-6944-4475-850A-BBBB65C8AF01}" srcOrd="0" destOrd="0" presId="urn:microsoft.com/office/officeart/2018/2/layout/IconLabelList"/>
    <dgm:cxn modelId="{E15AB27D-4175-4775-B621-92F6FEF49529}" srcId="{D5C103E7-B57C-4D7A-9EB9-6896446F23B7}" destId="{3D9E7FBA-13AC-4DF9-A4AB-21B3BCF1E188}" srcOrd="0" destOrd="0" parTransId="{6729F42D-6758-47E3-BDA2-33ECB7C12731}" sibTransId="{5DED2959-7404-49B4-8A9F-B88CD7A43E90}"/>
    <dgm:cxn modelId="{D69D7DA0-82C0-45D6-B8D1-2280A378B257}" type="presOf" srcId="{7510E87E-0769-4127-99E1-F0CBA49FAF4F}" destId="{370AC6F1-EFEA-439C-8518-77BC847F928E}" srcOrd="0" destOrd="0" presId="urn:microsoft.com/office/officeart/2018/2/layout/IconLabelList"/>
    <dgm:cxn modelId="{9F8114AD-9525-413A-A1EE-8F417BB455AA}" type="presOf" srcId="{D5C103E7-B57C-4D7A-9EB9-6896446F23B7}" destId="{67F467A0-A66F-4260-90C2-B210A7854EC4}" srcOrd="0" destOrd="0" presId="urn:microsoft.com/office/officeart/2018/2/layout/IconLabelList"/>
    <dgm:cxn modelId="{9ACDA6B1-C5D1-4CAA-AD31-9F90206FABB8}" srcId="{D5C103E7-B57C-4D7A-9EB9-6896446F23B7}" destId="{7510E87E-0769-4127-99E1-F0CBA49FAF4F}" srcOrd="2" destOrd="0" parTransId="{7856F05D-02DE-4D56-A0A6-8D1EBD18D2B0}" sibTransId="{D6B9A592-2AAB-46B9-9BC1-FD516E409ABB}"/>
    <dgm:cxn modelId="{77DA0CB8-B8A7-445B-9990-DCB50E0B923D}" type="presOf" srcId="{F92AF30B-D3EA-4745-968D-DAAD3FD9A41B}" destId="{DD9BB943-63CE-4722-AC46-01EA1AC705B2}" srcOrd="0" destOrd="0" presId="urn:microsoft.com/office/officeart/2018/2/layout/IconLabelList"/>
    <dgm:cxn modelId="{9BA5A236-7E59-4646-9CE8-00B902E852CB}" type="presParOf" srcId="{67F467A0-A66F-4260-90C2-B210A7854EC4}" destId="{0DDBE1CC-BF99-4D4B-889F-82DA2F46BF68}" srcOrd="0" destOrd="0" presId="urn:microsoft.com/office/officeart/2018/2/layout/IconLabelList"/>
    <dgm:cxn modelId="{18D41CC8-AAF2-4325-9C3B-AEF30CD530C2}" type="presParOf" srcId="{0DDBE1CC-BF99-4D4B-889F-82DA2F46BF68}" destId="{19ABBE48-1CDC-47B9-84CF-F14D2BBFC6D0}" srcOrd="0" destOrd="0" presId="urn:microsoft.com/office/officeart/2018/2/layout/IconLabelList"/>
    <dgm:cxn modelId="{B48A526E-6F56-4420-AF1B-7DB53B20F4AA}" type="presParOf" srcId="{0DDBE1CC-BF99-4D4B-889F-82DA2F46BF68}" destId="{B063476C-1DAB-40EE-9876-CAE53198DA5F}" srcOrd="1" destOrd="0" presId="urn:microsoft.com/office/officeart/2018/2/layout/IconLabelList"/>
    <dgm:cxn modelId="{D911DAA5-105F-4536-B69B-9F3460D0D5DB}" type="presParOf" srcId="{0DDBE1CC-BF99-4D4B-889F-82DA2F46BF68}" destId="{24816645-6944-4475-850A-BBBB65C8AF01}" srcOrd="2" destOrd="0" presId="urn:microsoft.com/office/officeart/2018/2/layout/IconLabelList"/>
    <dgm:cxn modelId="{64AB5E1E-CEB0-47A0-8D4D-2B688D3E1104}" type="presParOf" srcId="{67F467A0-A66F-4260-90C2-B210A7854EC4}" destId="{E2F9F558-23E6-4B98-9B32-2141846A8909}" srcOrd="1" destOrd="0" presId="urn:microsoft.com/office/officeart/2018/2/layout/IconLabelList"/>
    <dgm:cxn modelId="{AD4AB75C-A8D2-4791-9D56-1C5C86D35B65}" type="presParOf" srcId="{67F467A0-A66F-4260-90C2-B210A7854EC4}" destId="{10196C43-97A6-48FC-A632-CA9740016B7A}" srcOrd="2" destOrd="0" presId="urn:microsoft.com/office/officeart/2018/2/layout/IconLabelList"/>
    <dgm:cxn modelId="{608D1855-C4C9-4E8D-929B-24D41FD45492}" type="presParOf" srcId="{10196C43-97A6-48FC-A632-CA9740016B7A}" destId="{92D9456A-8EF2-4564-A620-A0BD8A81CFEB}" srcOrd="0" destOrd="0" presId="urn:microsoft.com/office/officeart/2018/2/layout/IconLabelList"/>
    <dgm:cxn modelId="{2977CD11-10F7-4E11-A839-C7CA4260EC6F}" type="presParOf" srcId="{10196C43-97A6-48FC-A632-CA9740016B7A}" destId="{84B0C5C4-370C-4D07-9FE2-15C206EB1E3E}" srcOrd="1" destOrd="0" presId="urn:microsoft.com/office/officeart/2018/2/layout/IconLabelList"/>
    <dgm:cxn modelId="{AD8B3DC6-F571-4484-BF6B-91B5C5FF4BA1}" type="presParOf" srcId="{10196C43-97A6-48FC-A632-CA9740016B7A}" destId="{DD9BB943-63CE-4722-AC46-01EA1AC705B2}" srcOrd="2" destOrd="0" presId="urn:microsoft.com/office/officeart/2018/2/layout/IconLabelList"/>
    <dgm:cxn modelId="{0C1D33DE-15EE-410D-A651-1038CBE09AB7}" type="presParOf" srcId="{67F467A0-A66F-4260-90C2-B210A7854EC4}" destId="{2D034DB9-1E61-44FD-A7C1-851CFE451EDA}" srcOrd="3" destOrd="0" presId="urn:microsoft.com/office/officeart/2018/2/layout/IconLabelList"/>
    <dgm:cxn modelId="{DB7DEB57-4EE2-496E-81EF-CFBBB63742C9}" type="presParOf" srcId="{67F467A0-A66F-4260-90C2-B210A7854EC4}" destId="{E2BED76E-E008-400D-900E-B01322470AD2}" srcOrd="4" destOrd="0" presId="urn:microsoft.com/office/officeart/2018/2/layout/IconLabelList"/>
    <dgm:cxn modelId="{0C646EDA-3802-4D16-ADD3-8045775FAC29}" type="presParOf" srcId="{E2BED76E-E008-400D-900E-B01322470AD2}" destId="{BF41C3D3-3E5C-4322-9B27-7EA3C9ABEB91}" srcOrd="0" destOrd="0" presId="urn:microsoft.com/office/officeart/2018/2/layout/IconLabelList"/>
    <dgm:cxn modelId="{94D1CFE5-5E87-424C-88CF-EC79A72D94CA}" type="presParOf" srcId="{E2BED76E-E008-400D-900E-B01322470AD2}" destId="{DDED1C50-2AB7-476C-8D5E-767FAE16F74D}" srcOrd="1" destOrd="0" presId="urn:microsoft.com/office/officeart/2018/2/layout/IconLabelList"/>
    <dgm:cxn modelId="{C82EF2DF-EA55-4145-84F2-EC77BF14CAE8}" type="presParOf" srcId="{E2BED76E-E008-400D-900E-B01322470AD2}" destId="{370AC6F1-EFEA-439C-8518-77BC847F92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CF698-59A4-4257-A84E-70FA44EB28C4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06ECE94-034E-4CCE-8BDC-DC724896F4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Performance</a:t>
          </a:r>
          <a:endParaRPr lang="en-US"/>
        </a:p>
      </dgm:t>
    </dgm:pt>
    <dgm:pt modelId="{383A1056-4289-4744-AB1D-22846EF7B6ED}" type="parTrans" cxnId="{FCC7FA7D-6829-44F4-ADC0-3636111B30CB}">
      <dgm:prSet/>
      <dgm:spPr/>
      <dgm:t>
        <a:bodyPr/>
        <a:lstStyle/>
        <a:p>
          <a:endParaRPr lang="en-US"/>
        </a:p>
      </dgm:t>
    </dgm:pt>
    <dgm:pt modelId="{E5B18ABC-DA85-45E1-B227-8BFCC8C1B6CF}" type="sibTrans" cxnId="{FCC7FA7D-6829-44F4-ADC0-3636111B30CB}">
      <dgm:prSet/>
      <dgm:spPr/>
      <dgm:t>
        <a:bodyPr/>
        <a:lstStyle/>
        <a:p>
          <a:endParaRPr lang="en-US"/>
        </a:p>
      </dgm:t>
    </dgm:pt>
    <dgm:pt modelId="{202D1BC0-E7DF-402C-A287-920C7E209CC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Redundancy</a:t>
          </a:r>
          <a:endParaRPr lang="en-US" dirty="0"/>
        </a:p>
      </dgm:t>
    </dgm:pt>
    <dgm:pt modelId="{DBEAD562-1197-444C-B166-5798129EE77F}" type="parTrans" cxnId="{D6D7AE9D-2E00-427D-8CA7-8C28463F0A04}">
      <dgm:prSet/>
      <dgm:spPr/>
      <dgm:t>
        <a:bodyPr/>
        <a:lstStyle/>
        <a:p>
          <a:endParaRPr lang="en-US"/>
        </a:p>
      </dgm:t>
    </dgm:pt>
    <dgm:pt modelId="{B86B9D3D-160B-453D-A094-1FDC823A2A85}" type="sibTrans" cxnId="{D6D7AE9D-2E00-427D-8CA7-8C28463F0A04}">
      <dgm:prSet/>
      <dgm:spPr/>
      <dgm:t>
        <a:bodyPr/>
        <a:lstStyle/>
        <a:p>
          <a:endParaRPr lang="en-US"/>
        </a:p>
      </dgm:t>
    </dgm:pt>
    <dgm:pt modelId="{34BEB09A-4B9B-4DFC-9672-43F37E80CDF0}" type="pres">
      <dgm:prSet presAssocID="{986CF698-59A4-4257-A84E-70FA44EB28C4}" presName="root" presStyleCnt="0">
        <dgm:presLayoutVars>
          <dgm:dir/>
          <dgm:resizeHandles val="exact"/>
        </dgm:presLayoutVars>
      </dgm:prSet>
      <dgm:spPr/>
    </dgm:pt>
    <dgm:pt modelId="{72659EEF-5DCF-486A-A210-E156EC2D4EF7}" type="pres">
      <dgm:prSet presAssocID="{D06ECE94-034E-4CCE-8BDC-DC724896F4A8}" presName="compNode" presStyleCnt="0"/>
      <dgm:spPr/>
    </dgm:pt>
    <dgm:pt modelId="{B373F5F4-CAEC-4522-8519-E427604EBC9C}" type="pres">
      <dgm:prSet presAssocID="{D06ECE94-034E-4CCE-8BDC-DC724896F4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FD8D06C-B596-4CD9-B7C7-423FB4545395}" type="pres">
      <dgm:prSet presAssocID="{D06ECE94-034E-4CCE-8BDC-DC724896F4A8}" presName="iconSpace" presStyleCnt="0"/>
      <dgm:spPr/>
    </dgm:pt>
    <dgm:pt modelId="{54319A9A-F7E0-4DCA-BD53-BF72613751FD}" type="pres">
      <dgm:prSet presAssocID="{D06ECE94-034E-4CCE-8BDC-DC724896F4A8}" presName="parTx" presStyleLbl="revTx" presStyleIdx="0" presStyleCnt="4">
        <dgm:presLayoutVars>
          <dgm:chMax val="0"/>
          <dgm:chPref val="0"/>
        </dgm:presLayoutVars>
      </dgm:prSet>
      <dgm:spPr/>
    </dgm:pt>
    <dgm:pt modelId="{0CEF4443-45C5-43E8-A925-5102CA1AC55E}" type="pres">
      <dgm:prSet presAssocID="{D06ECE94-034E-4CCE-8BDC-DC724896F4A8}" presName="txSpace" presStyleCnt="0"/>
      <dgm:spPr/>
    </dgm:pt>
    <dgm:pt modelId="{A05DFA8E-2EEC-45A1-99B5-E61F1AEF7FC6}" type="pres">
      <dgm:prSet presAssocID="{D06ECE94-034E-4CCE-8BDC-DC724896F4A8}" presName="desTx" presStyleLbl="revTx" presStyleIdx="1" presStyleCnt="4">
        <dgm:presLayoutVars/>
      </dgm:prSet>
      <dgm:spPr/>
    </dgm:pt>
    <dgm:pt modelId="{268DFABF-4580-47B4-A780-2CD47612BAD4}" type="pres">
      <dgm:prSet presAssocID="{E5B18ABC-DA85-45E1-B227-8BFCC8C1B6CF}" presName="sibTrans" presStyleCnt="0"/>
      <dgm:spPr/>
    </dgm:pt>
    <dgm:pt modelId="{9AD26495-0501-4C92-93B8-B6736FFA4513}" type="pres">
      <dgm:prSet presAssocID="{202D1BC0-E7DF-402C-A287-920C7E209CCF}" presName="compNode" presStyleCnt="0"/>
      <dgm:spPr/>
    </dgm:pt>
    <dgm:pt modelId="{EDCD630E-186C-4A9F-B5DD-1354C587C894}" type="pres">
      <dgm:prSet presAssocID="{202D1BC0-E7DF-402C-A287-920C7E209C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299E679-B07F-4745-AED0-E63A1AF29039}" type="pres">
      <dgm:prSet presAssocID="{202D1BC0-E7DF-402C-A287-920C7E209CCF}" presName="iconSpace" presStyleCnt="0"/>
      <dgm:spPr/>
    </dgm:pt>
    <dgm:pt modelId="{6584332C-3930-4C3C-9464-4E05337782C7}" type="pres">
      <dgm:prSet presAssocID="{202D1BC0-E7DF-402C-A287-920C7E209CCF}" presName="parTx" presStyleLbl="revTx" presStyleIdx="2" presStyleCnt="4">
        <dgm:presLayoutVars>
          <dgm:chMax val="0"/>
          <dgm:chPref val="0"/>
        </dgm:presLayoutVars>
      </dgm:prSet>
      <dgm:spPr/>
    </dgm:pt>
    <dgm:pt modelId="{B4657E6B-C030-44EF-9CEB-A400F0DFFEDA}" type="pres">
      <dgm:prSet presAssocID="{202D1BC0-E7DF-402C-A287-920C7E209CCF}" presName="txSpace" presStyleCnt="0"/>
      <dgm:spPr/>
    </dgm:pt>
    <dgm:pt modelId="{740410E6-455C-43BC-B783-99ACBA664F52}" type="pres">
      <dgm:prSet presAssocID="{202D1BC0-E7DF-402C-A287-920C7E209CCF}" presName="desTx" presStyleLbl="revTx" presStyleIdx="3" presStyleCnt="4">
        <dgm:presLayoutVars/>
      </dgm:prSet>
      <dgm:spPr/>
    </dgm:pt>
  </dgm:ptLst>
  <dgm:cxnLst>
    <dgm:cxn modelId="{0EFF4407-617C-4217-AF78-6DFAC00253F3}" type="presOf" srcId="{202D1BC0-E7DF-402C-A287-920C7E209CCF}" destId="{6584332C-3930-4C3C-9464-4E05337782C7}" srcOrd="0" destOrd="0" presId="urn:microsoft.com/office/officeart/2018/5/layout/CenteredIconLabelDescriptionList"/>
    <dgm:cxn modelId="{FCC7FA7D-6829-44F4-ADC0-3636111B30CB}" srcId="{986CF698-59A4-4257-A84E-70FA44EB28C4}" destId="{D06ECE94-034E-4CCE-8BDC-DC724896F4A8}" srcOrd="0" destOrd="0" parTransId="{383A1056-4289-4744-AB1D-22846EF7B6ED}" sibTransId="{E5B18ABC-DA85-45E1-B227-8BFCC8C1B6CF}"/>
    <dgm:cxn modelId="{D6D7AE9D-2E00-427D-8CA7-8C28463F0A04}" srcId="{986CF698-59A4-4257-A84E-70FA44EB28C4}" destId="{202D1BC0-E7DF-402C-A287-920C7E209CCF}" srcOrd="1" destOrd="0" parTransId="{DBEAD562-1197-444C-B166-5798129EE77F}" sibTransId="{B86B9D3D-160B-453D-A094-1FDC823A2A85}"/>
    <dgm:cxn modelId="{E26038B5-1BE9-4FEB-868C-AF41CC5DD794}" type="presOf" srcId="{986CF698-59A4-4257-A84E-70FA44EB28C4}" destId="{34BEB09A-4B9B-4DFC-9672-43F37E80CDF0}" srcOrd="0" destOrd="0" presId="urn:microsoft.com/office/officeart/2018/5/layout/CenteredIconLabelDescriptionList"/>
    <dgm:cxn modelId="{97C3B2EC-2FFC-4CD2-8D53-3E89865AC29B}" type="presOf" srcId="{D06ECE94-034E-4CCE-8BDC-DC724896F4A8}" destId="{54319A9A-F7E0-4DCA-BD53-BF72613751FD}" srcOrd="0" destOrd="0" presId="urn:microsoft.com/office/officeart/2018/5/layout/CenteredIconLabelDescriptionList"/>
    <dgm:cxn modelId="{8F393679-667A-4A4C-9278-B7358873F336}" type="presParOf" srcId="{34BEB09A-4B9B-4DFC-9672-43F37E80CDF0}" destId="{72659EEF-5DCF-486A-A210-E156EC2D4EF7}" srcOrd="0" destOrd="0" presId="urn:microsoft.com/office/officeart/2018/5/layout/CenteredIconLabelDescriptionList"/>
    <dgm:cxn modelId="{F764C9C2-EBBC-442D-A232-4A967BCC86FA}" type="presParOf" srcId="{72659EEF-5DCF-486A-A210-E156EC2D4EF7}" destId="{B373F5F4-CAEC-4522-8519-E427604EBC9C}" srcOrd="0" destOrd="0" presId="urn:microsoft.com/office/officeart/2018/5/layout/CenteredIconLabelDescriptionList"/>
    <dgm:cxn modelId="{47FF51A8-2763-4679-8CAB-B392F70B4643}" type="presParOf" srcId="{72659EEF-5DCF-486A-A210-E156EC2D4EF7}" destId="{3FD8D06C-B596-4CD9-B7C7-423FB4545395}" srcOrd="1" destOrd="0" presId="urn:microsoft.com/office/officeart/2018/5/layout/CenteredIconLabelDescriptionList"/>
    <dgm:cxn modelId="{6EC421DD-8FC6-46D4-83EA-5F0FC5CBF8EA}" type="presParOf" srcId="{72659EEF-5DCF-486A-A210-E156EC2D4EF7}" destId="{54319A9A-F7E0-4DCA-BD53-BF72613751FD}" srcOrd="2" destOrd="0" presId="urn:microsoft.com/office/officeart/2018/5/layout/CenteredIconLabelDescriptionList"/>
    <dgm:cxn modelId="{96D4A87F-55ED-4396-A387-B57587B7A3B2}" type="presParOf" srcId="{72659EEF-5DCF-486A-A210-E156EC2D4EF7}" destId="{0CEF4443-45C5-43E8-A925-5102CA1AC55E}" srcOrd="3" destOrd="0" presId="urn:microsoft.com/office/officeart/2018/5/layout/CenteredIconLabelDescriptionList"/>
    <dgm:cxn modelId="{B95703FC-5DE4-4A39-A028-F73BFBB7C990}" type="presParOf" srcId="{72659EEF-5DCF-486A-A210-E156EC2D4EF7}" destId="{A05DFA8E-2EEC-45A1-99B5-E61F1AEF7FC6}" srcOrd="4" destOrd="0" presId="urn:microsoft.com/office/officeart/2018/5/layout/CenteredIconLabelDescriptionList"/>
    <dgm:cxn modelId="{A47F287C-F4E6-4335-A968-A60ADC663DA1}" type="presParOf" srcId="{34BEB09A-4B9B-4DFC-9672-43F37E80CDF0}" destId="{268DFABF-4580-47B4-A780-2CD47612BAD4}" srcOrd="1" destOrd="0" presId="urn:microsoft.com/office/officeart/2018/5/layout/CenteredIconLabelDescriptionList"/>
    <dgm:cxn modelId="{C189AB80-2973-4DDC-AE29-9541B766884A}" type="presParOf" srcId="{34BEB09A-4B9B-4DFC-9672-43F37E80CDF0}" destId="{9AD26495-0501-4C92-93B8-B6736FFA4513}" srcOrd="2" destOrd="0" presId="urn:microsoft.com/office/officeart/2018/5/layout/CenteredIconLabelDescriptionList"/>
    <dgm:cxn modelId="{4DE32A94-2CDF-4259-8F32-BB7192A76935}" type="presParOf" srcId="{9AD26495-0501-4C92-93B8-B6736FFA4513}" destId="{EDCD630E-186C-4A9F-B5DD-1354C587C894}" srcOrd="0" destOrd="0" presId="urn:microsoft.com/office/officeart/2018/5/layout/CenteredIconLabelDescriptionList"/>
    <dgm:cxn modelId="{161DE616-2480-4E01-A06E-6E79599747A9}" type="presParOf" srcId="{9AD26495-0501-4C92-93B8-B6736FFA4513}" destId="{A299E679-B07F-4745-AED0-E63A1AF29039}" srcOrd="1" destOrd="0" presId="urn:microsoft.com/office/officeart/2018/5/layout/CenteredIconLabelDescriptionList"/>
    <dgm:cxn modelId="{16265CDC-D216-4E5D-A59F-AA7FADB65E86}" type="presParOf" srcId="{9AD26495-0501-4C92-93B8-B6736FFA4513}" destId="{6584332C-3930-4C3C-9464-4E05337782C7}" srcOrd="2" destOrd="0" presId="urn:microsoft.com/office/officeart/2018/5/layout/CenteredIconLabelDescriptionList"/>
    <dgm:cxn modelId="{1E3E6C38-7FEC-4DFD-9211-C6E5ECD4B5F7}" type="presParOf" srcId="{9AD26495-0501-4C92-93B8-B6736FFA4513}" destId="{B4657E6B-C030-44EF-9CEB-A400F0DFFEDA}" srcOrd="3" destOrd="0" presId="urn:microsoft.com/office/officeart/2018/5/layout/CenteredIconLabelDescriptionList"/>
    <dgm:cxn modelId="{61994E9E-E081-461C-A73A-8497BBEF8CE4}" type="presParOf" srcId="{9AD26495-0501-4C92-93B8-B6736FFA4513}" destId="{740410E6-455C-43BC-B783-99ACBA664F5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07C0C8-B474-460C-B4CF-6E8A71CCEC1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F5EB877-10D5-43E0-856C-F54B28BE377E}">
      <dgm:prSet custT="1"/>
      <dgm:spPr/>
      <dgm:t>
        <a:bodyPr/>
        <a:lstStyle/>
        <a:p>
          <a:r>
            <a:rPr lang="en-GB" sz="1800" baseline="0" dirty="0">
              <a:effectLst/>
              <a:latin typeface="+mn-lt"/>
              <a:ea typeface="+mn-ea"/>
              <a:cs typeface="+mn-cs"/>
            </a:rPr>
            <a:t>4 cores running at 1.4Ghz</a:t>
          </a:r>
          <a:endParaRPr lang="en-GB" sz="1800" dirty="0">
            <a:effectLst/>
          </a:endParaRPr>
        </a:p>
      </dgm:t>
    </dgm:pt>
    <dgm:pt modelId="{F268B2CC-80C3-4C96-960F-11668BCDCDA2}" type="parTrans" cxnId="{42952257-49DB-4818-BBE3-5E0FB647B09A}">
      <dgm:prSet/>
      <dgm:spPr/>
      <dgm:t>
        <a:bodyPr/>
        <a:lstStyle/>
        <a:p>
          <a:endParaRPr lang="en-GB" sz="1800"/>
        </a:p>
      </dgm:t>
    </dgm:pt>
    <dgm:pt modelId="{EF59A80D-4DA7-4487-AA9B-6DBC3E01662F}" type="sibTrans" cxnId="{42952257-49DB-4818-BBE3-5E0FB647B09A}">
      <dgm:prSet/>
      <dgm:spPr/>
      <dgm:t>
        <a:bodyPr/>
        <a:lstStyle/>
        <a:p>
          <a:endParaRPr lang="en-GB" sz="1800"/>
        </a:p>
      </dgm:t>
    </dgm:pt>
    <dgm:pt modelId="{55A1FF9F-5AB5-41A5-9065-4D79231AB105}">
      <dgm:prSet custT="1"/>
      <dgm:spPr/>
      <dgm:t>
        <a:bodyPr/>
        <a:lstStyle/>
        <a:p>
          <a:r>
            <a:rPr lang="en-GB" sz="1800" dirty="0">
              <a:effectLst/>
              <a:latin typeface="+mn-lt"/>
              <a:ea typeface="+mn-ea"/>
              <a:cs typeface="+mn-cs"/>
            </a:rPr>
            <a:t>1GB of Ram</a:t>
          </a:r>
          <a:endParaRPr lang="en-GB" sz="1800" dirty="0">
            <a:effectLst/>
          </a:endParaRPr>
        </a:p>
      </dgm:t>
    </dgm:pt>
    <dgm:pt modelId="{69770484-4BA3-4357-BAE1-1DAF545D05D4}" type="parTrans" cxnId="{AF96A02E-B7EE-4025-831F-3C1C46BB1AAF}">
      <dgm:prSet/>
      <dgm:spPr/>
      <dgm:t>
        <a:bodyPr/>
        <a:lstStyle/>
        <a:p>
          <a:endParaRPr lang="en-GB" sz="1800"/>
        </a:p>
      </dgm:t>
    </dgm:pt>
    <dgm:pt modelId="{CFE92D7A-3E73-431C-9A80-D5945A1BDD1D}" type="sibTrans" cxnId="{AF96A02E-B7EE-4025-831F-3C1C46BB1AAF}">
      <dgm:prSet/>
      <dgm:spPr/>
      <dgm:t>
        <a:bodyPr/>
        <a:lstStyle/>
        <a:p>
          <a:endParaRPr lang="en-GB" sz="1800"/>
        </a:p>
      </dgm:t>
    </dgm:pt>
    <dgm:pt modelId="{51DB7086-47CD-4DBC-B56A-66DC2B869F47}">
      <dgm:prSet custT="1"/>
      <dgm:spPr/>
      <dgm:t>
        <a:bodyPr/>
        <a:lstStyle/>
        <a:p>
          <a:r>
            <a:rPr lang="en-GB" sz="1800" dirty="0">
              <a:effectLst/>
              <a:latin typeface="+mn-lt"/>
              <a:ea typeface="+mn-ea"/>
              <a:cs typeface="+mn-cs"/>
            </a:rPr>
            <a:t>With each node drawing 5.1W Max</a:t>
          </a:r>
          <a:endParaRPr lang="en-GB" sz="1800" dirty="0">
            <a:effectLst/>
          </a:endParaRPr>
        </a:p>
      </dgm:t>
    </dgm:pt>
    <dgm:pt modelId="{7320DDCA-91ED-4CA7-A4B4-007865215497}" type="parTrans" cxnId="{E4BC9112-3F29-4992-99C8-197C24D22FDF}">
      <dgm:prSet/>
      <dgm:spPr/>
      <dgm:t>
        <a:bodyPr/>
        <a:lstStyle/>
        <a:p>
          <a:endParaRPr lang="en-GB" sz="1800"/>
        </a:p>
      </dgm:t>
    </dgm:pt>
    <dgm:pt modelId="{3A725EC5-0FB3-481F-975C-08D534258845}" type="sibTrans" cxnId="{E4BC9112-3F29-4992-99C8-197C24D22FDF}">
      <dgm:prSet/>
      <dgm:spPr/>
      <dgm:t>
        <a:bodyPr/>
        <a:lstStyle/>
        <a:p>
          <a:endParaRPr lang="en-GB" sz="1800"/>
        </a:p>
      </dgm:t>
    </dgm:pt>
    <dgm:pt modelId="{4D513726-BB91-4C03-BB4A-EA5F9C2C5884}">
      <dgm:prSet custT="1"/>
      <dgm:spPr/>
      <dgm:t>
        <a:bodyPr/>
        <a:lstStyle/>
        <a:p>
          <a:r>
            <a:rPr lang="en-GB" sz="1800">
              <a:effectLst/>
              <a:latin typeface="+mn-lt"/>
              <a:ea typeface="+mn-ea"/>
              <a:cs typeface="+mn-cs"/>
            </a:rPr>
            <a:t>16GB of storage</a:t>
          </a:r>
          <a:endParaRPr lang="en-GB" sz="1800" dirty="0">
            <a:effectLst/>
          </a:endParaRPr>
        </a:p>
      </dgm:t>
    </dgm:pt>
    <dgm:pt modelId="{2EE5F3C2-4B14-40B0-9C2D-6EBDDEDB57E2}" type="parTrans" cxnId="{25121EBE-C174-4A19-9EBE-F70402B32C5D}">
      <dgm:prSet/>
      <dgm:spPr/>
      <dgm:t>
        <a:bodyPr/>
        <a:lstStyle/>
        <a:p>
          <a:endParaRPr lang="en-GB" sz="1800"/>
        </a:p>
      </dgm:t>
    </dgm:pt>
    <dgm:pt modelId="{CE858E25-D69C-4DC3-82AE-9F2564E0626D}" type="sibTrans" cxnId="{25121EBE-C174-4A19-9EBE-F70402B32C5D}">
      <dgm:prSet/>
      <dgm:spPr/>
      <dgm:t>
        <a:bodyPr/>
        <a:lstStyle/>
        <a:p>
          <a:endParaRPr lang="en-GB" sz="1800"/>
        </a:p>
      </dgm:t>
    </dgm:pt>
    <dgm:pt modelId="{B404BA96-C1FC-464F-A2E5-22E8BF94ED3C}">
      <dgm:prSet custT="1"/>
      <dgm:spPr/>
      <dgm:t>
        <a:bodyPr/>
        <a:lstStyle/>
        <a:p>
          <a:r>
            <a:rPr lang="en-GB" sz="1800">
              <a:effectLst/>
              <a:latin typeface="+mn-lt"/>
              <a:ea typeface="+mn-ea"/>
              <a:cs typeface="+mn-cs"/>
            </a:rPr>
            <a:t>£36.61</a:t>
          </a:r>
          <a:endParaRPr lang="en-GB" sz="1800" dirty="0">
            <a:effectLst/>
            <a:latin typeface="+mn-lt"/>
            <a:ea typeface="+mn-ea"/>
            <a:cs typeface="+mn-cs"/>
          </a:endParaRPr>
        </a:p>
      </dgm:t>
    </dgm:pt>
    <dgm:pt modelId="{2C5AD5F3-D046-40FF-9EA5-218AB8A720E5}" type="parTrans" cxnId="{C296AAF6-4A52-4999-ABE2-8A627F972F73}">
      <dgm:prSet/>
      <dgm:spPr/>
      <dgm:t>
        <a:bodyPr/>
        <a:lstStyle/>
        <a:p>
          <a:endParaRPr lang="en-GB" sz="1800"/>
        </a:p>
      </dgm:t>
    </dgm:pt>
    <dgm:pt modelId="{F362EA4F-6DD2-40D0-BFD9-D75E3838BAAB}" type="sibTrans" cxnId="{C296AAF6-4A52-4999-ABE2-8A627F972F73}">
      <dgm:prSet/>
      <dgm:spPr/>
      <dgm:t>
        <a:bodyPr/>
        <a:lstStyle/>
        <a:p>
          <a:endParaRPr lang="en-GB" sz="1800"/>
        </a:p>
      </dgm:t>
    </dgm:pt>
    <dgm:pt modelId="{A9C885B9-9A25-4820-BB71-0B48F85158C1}">
      <dgm:prSet custT="1"/>
      <dgm:spPr/>
      <dgm:t>
        <a:bodyPr/>
        <a:lstStyle/>
        <a:p>
          <a:r>
            <a:rPr lang="en-GB" sz="1800" dirty="0">
              <a:effectLst/>
              <a:latin typeface="+mn-lt"/>
              <a:ea typeface="+mn-ea"/>
              <a:cs typeface="+mn-cs"/>
            </a:rPr>
            <a:t>24 cores running at 1.4Ghz each</a:t>
          </a:r>
          <a:endParaRPr lang="en-GB" sz="1800" dirty="0">
            <a:effectLst/>
          </a:endParaRPr>
        </a:p>
      </dgm:t>
    </dgm:pt>
    <dgm:pt modelId="{7B78780F-DA1E-410B-A057-59CDA0C499C5}" type="parTrans" cxnId="{CF87CEFB-3187-45C7-91A7-23356C7E6D96}">
      <dgm:prSet/>
      <dgm:spPr/>
      <dgm:t>
        <a:bodyPr/>
        <a:lstStyle/>
        <a:p>
          <a:endParaRPr lang="en-GB" sz="1800"/>
        </a:p>
      </dgm:t>
    </dgm:pt>
    <dgm:pt modelId="{FA5A76A7-0597-4FC2-832B-8316D673D258}" type="sibTrans" cxnId="{CF87CEFB-3187-45C7-91A7-23356C7E6D96}">
      <dgm:prSet/>
      <dgm:spPr/>
      <dgm:t>
        <a:bodyPr/>
        <a:lstStyle/>
        <a:p>
          <a:endParaRPr lang="en-GB" sz="1800"/>
        </a:p>
      </dgm:t>
    </dgm:pt>
    <dgm:pt modelId="{BC0E912B-97FC-4A11-BCCC-5AA9D6AB7B7A}">
      <dgm:prSet custT="1"/>
      <dgm:spPr/>
      <dgm:t>
        <a:bodyPr/>
        <a:lstStyle/>
        <a:p>
          <a:r>
            <a:rPr lang="en-GB" sz="1800" baseline="0">
              <a:effectLst/>
              <a:latin typeface="+mn-lt"/>
              <a:ea typeface="+mn-ea"/>
              <a:cs typeface="+mn-cs"/>
            </a:rPr>
            <a:t>With 6GB of ram</a:t>
          </a:r>
          <a:endParaRPr lang="en-GB" sz="1800" dirty="0">
            <a:effectLst/>
          </a:endParaRPr>
        </a:p>
      </dgm:t>
    </dgm:pt>
    <dgm:pt modelId="{EF2F46F1-E970-4CDE-B6A0-B1098CA3E33C}" type="parTrans" cxnId="{B0B697E6-AD02-4460-9FA9-38DF85CDF3C9}">
      <dgm:prSet/>
      <dgm:spPr/>
      <dgm:t>
        <a:bodyPr/>
        <a:lstStyle/>
        <a:p>
          <a:endParaRPr lang="en-GB" sz="1800"/>
        </a:p>
      </dgm:t>
    </dgm:pt>
    <dgm:pt modelId="{F5D4D721-E92A-4B45-BCA2-EEAE5157237F}" type="sibTrans" cxnId="{B0B697E6-AD02-4460-9FA9-38DF85CDF3C9}">
      <dgm:prSet/>
      <dgm:spPr/>
      <dgm:t>
        <a:bodyPr/>
        <a:lstStyle/>
        <a:p>
          <a:endParaRPr lang="en-GB" sz="1800"/>
        </a:p>
      </dgm:t>
    </dgm:pt>
    <dgm:pt modelId="{68936B76-277D-40B3-B12B-4750A42F6F3F}">
      <dgm:prSet custT="1"/>
      <dgm:spPr/>
      <dgm:t>
        <a:bodyPr/>
        <a:lstStyle/>
        <a:p>
          <a:r>
            <a:rPr lang="en-GB" sz="1800">
              <a:effectLst/>
              <a:latin typeface="+mn-lt"/>
              <a:ea typeface="+mn-ea"/>
              <a:cs typeface="+mn-cs"/>
            </a:rPr>
            <a:t>Drawing just over 30.6 W </a:t>
          </a:r>
          <a:endParaRPr lang="en-GB" sz="1800" dirty="0">
            <a:effectLst/>
          </a:endParaRPr>
        </a:p>
      </dgm:t>
    </dgm:pt>
    <dgm:pt modelId="{F9AC8BD5-8B1F-4DC9-9F93-7F11E234DCD0}" type="parTrans" cxnId="{C940789A-C458-42D9-A3A2-636A8F8CE475}">
      <dgm:prSet/>
      <dgm:spPr/>
      <dgm:t>
        <a:bodyPr/>
        <a:lstStyle/>
        <a:p>
          <a:endParaRPr lang="en-GB" sz="1800"/>
        </a:p>
      </dgm:t>
    </dgm:pt>
    <dgm:pt modelId="{03E7E6C5-33BF-4D43-90B2-99B0C7B9F0A2}" type="sibTrans" cxnId="{C940789A-C458-42D9-A3A2-636A8F8CE475}">
      <dgm:prSet/>
      <dgm:spPr/>
      <dgm:t>
        <a:bodyPr/>
        <a:lstStyle/>
        <a:p>
          <a:endParaRPr lang="en-GB" sz="1800"/>
        </a:p>
      </dgm:t>
    </dgm:pt>
    <dgm:pt modelId="{CA68BFA6-A109-4D74-A03A-247FDAE3DA33}">
      <dgm:prSet custT="1"/>
      <dgm:spPr/>
      <dgm:t>
        <a:bodyPr/>
        <a:lstStyle/>
        <a:p>
          <a:r>
            <a:rPr lang="en-GB" sz="1800">
              <a:effectLst/>
              <a:latin typeface="+mn-lt"/>
              <a:ea typeface="+mn-ea"/>
              <a:cs typeface="+mn-cs"/>
            </a:rPr>
            <a:t>And ~100GB of storage</a:t>
          </a:r>
          <a:endParaRPr lang="en-GB" sz="1800" dirty="0">
            <a:effectLst/>
          </a:endParaRPr>
        </a:p>
      </dgm:t>
    </dgm:pt>
    <dgm:pt modelId="{938E067D-1C0C-4998-9642-74AEFD744226}" type="parTrans" cxnId="{407600FD-89BB-45F6-9B7F-3A0BA5E225D9}">
      <dgm:prSet/>
      <dgm:spPr/>
      <dgm:t>
        <a:bodyPr/>
        <a:lstStyle/>
        <a:p>
          <a:endParaRPr lang="en-GB" sz="1800"/>
        </a:p>
      </dgm:t>
    </dgm:pt>
    <dgm:pt modelId="{3F02E451-9791-4CFC-B273-E947D4A4E75F}" type="sibTrans" cxnId="{407600FD-89BB-45F6-9B7F-3A0BA5E225D9}">
      <dgm:prSet/>
      <dgm:spPr/>
      <dgm:t>
        <a:bodyPr/>
        <a:lstStyle/>
        <a:p>
          <a:endParaRPr lang="en-GB" sz="1800"/>
        </a:p>
      </dgm:t>
    </dgm:pt>
    <dgm:pt modelId="{EF8172A2-397F-4148-BF6F-D99151A0F36C}">
      <dgm:prSet custT="1"/>
      <dgm:spPr/>
      <dgm:t>
        <a:bodyPr/>
        <a:lstStyle/>
        <a:p>
          <a:r>
            <a:rPr lang="en-GB" sz="1800">
              <a:effectLst/>
              <a:latin typeface="+mn-lt"/>
              <a:ea typeface="+mn-ea"/>
              <a:cs typeface="+mn-cs"/>
            </a:rPr>
            <a:t>£289.90</a:t>
          </a:r>
          <a:endParaRPr lang="en-GB" sz="1800" dirty="0">
            <a:effectLst/>
            <a:latin typeface="+mn-lt"/>
            <a:ea typeface="+mn-ea"/>
            <a:cs typeface="+mn-cs"/>
          </a:endParaRPr>
        </a:p>
      </dgm:t>
    </dgm:pt>
    <dgm:pt modelId="{E982C566-0A31-46F8-8716-A00113075297}" type="parTrans" cxnId="{5C1856C0-DAD1-44F3-872E-3E9A0F264FB1}">
      <dgm:prSet/>
      <dgm:spPr/>
      <dgm:t>
        <a:bodyPr/>
        <a:lstStyle/>
        <a:p>
          <a:endParaRPr lang="en-GB" sz="1800"/>
        </a:p>
      </dgm:t>
    </dgm:pt>
    <dgm:pt modelId="{85B75432-7E4A-4678-972E-A08722CAF7C2}" type="sibTrans" cxnId="{5C1856C0-DAD1-44F3-872E-3E9A0F264FB1}">
      <dgm:prSet/>
      <dgm:spPr/>
      <dgm:t>
        <a:bodyPr/>
        <a:lstStyle/>
        <a:p>
          <a:endParaRPr lang="en-GB" sz="1800"/>
        </a:p>
      </dgm:t>
    </dgm:pt>
    <dgm:pt modelId="{ACF40D0F-8EFA-4E09-9324-55D8F8C3666B}">
      <dgm:prSet custT="1"/>
      <dgm:spPr/>
      <dgm:t>
        <a:bodyPr/>
        <a:lstStyle/>
        <a:p>
          <a:r>
            <a:rPr lang="en-GB" sz="1800" dirty="0">
              <a:effectLst/>
              <a:latin typeface="+mn-lt"/>
              <a:ea typeface="+mn-ea"/>
              <a:cs typeface="+mn-cs"/>
            </a:rPr>
            <a:t>2 Cores Running at 3.4Ghz</a:t>
          </a:r>
          <a:endParaRPr lang="en-GB" sz="1800" dirty="0">
            <a:effectLst/>
          </a:endParaRPr>
        </a:p>
      </dgm:t>
    </dgm:pt>
    <dgm:pt modelId="{333EE542-7002-4C2F-AD7F-54ED5AC2CCE4}" type="parTrans" cxnId="{9AEE0E75-6B11-4E3E-8E15-56766FEC9371}">
      <dgm:prSet/>
      <dgm:spPr/>
      <dgm:t>
        <a:bodyPr/>
        <a:lstStyle/>
        <a:p>
          <a:endParaRPr lang="en-GB" sz="1800"/>
        </a:p>
      </dgm:t>
    </dgm:pt>
    <dgm:pt modelId="{C147369D-B9C5-42CB-A022-94F7A7E51E5F}" type="sibTrans" cxnId="{9AEE0E75-6B11-4E3E-8E15-56766FEC9371}">
      <dgm:prSet/>
      <dgm:spPr/>
      <dgm:t>
        <a:bodyPr/>
        <a:lstStyle/>
        <a:p>
          <a:endParaRPr lang="en-GB" sz="1800"/>
        </a:p>
      </dgm:t>
    </dgm:pt>
    <dgm:pt modelId="{88C4CEC9-454B-41A3-A686-103EA7552D77}">
      <dgm:prSet custT="1"/>
      <dgm:spPr/>
      <dgm:t>
        <a:bodyPr/>
        <a:lstStyle/>
        <a:p>
          <a:r>
            <a:rPr lang="en-GB" sz="1800" dirty="0">
              <a:effectLst/>
              <a:latin typeface="+mn-lt"/>
              <a:ea typeface="+mn-ea"/>
              <a:cs typeface="+mn-cs"/>
            </a:rPr>
            <a:t>4GB of Ram</a:t>
          </a:r>
          <a:endParaRPr lang="en-GB" sz="1800" dirty="0">
            <a:effectLst/>
          </a:endParaRPr>
        </a:p>
      </dgm:t>
    </dgm:pt>
    <dgm:pt modelId="{C0C63502-64CE-4452-9954-9197ACB336F7}" type="parTrans" cxnId="{BB1D0258-65E7-40D0-AD8D-20C22816E531}">
      <dgm:prSet/>
      <dgm:spPr/>
      <dgm:t>
        <a:bodyPr/>
        <a:lstStyle/>
        <a:p>
          <a:endParaRPr lang="en-GB" sz="1800"/>
        </a:p>
      </dgm:t>
    </dgm:pt>
    <dgm:pt modelId="{7BABA8A6-3D4D-4267-8E28-014BECFFEB68}" type="sibTrans" cxnId="{BB1D0258-65E7-40D0-AD8D-20C22816E531}">
      <dgm:prSet/>
      <dgm:spPr/>
      <dgm:t>
        <a:bodyPr/>
        <a:lstStyle/>
        <a:p>
          <a:endParaRPr lang="en-GB" sz="1800"/>
        </a:p>
      </dgm:t>
    </dgm:pt>
    <dgm:pt modelId="{71756EDE-CCA3-4DFD-849F-1BCF6E4A308D}">
      <dgm:prSet custT="1"/>
      <dgm:spPr/>
      <dgm:t>
        <a:bodyPr/>
        <a:lstStyle/>
        <a:p>
          <a:r>
            <a:rPr lang="en-GB" sz="1800" dirty="0">
              <a:effectLst/>
              <a:latin typeface="+mn-lt"/>
              <a:ea typeface="+mn-ea"/>
              <a:cs typeface="+mn-cs"/>
            </a:rPr>
            <a:t>Drawing 65W</a:t>
          </a:r>
          <a:endParaRPr lang="en-GB" sz="1800" dirty="0">
            <a:effectLst/>
          </a:endParaRPr>
        </a:p>
      </dgm:t>
    </dgm:pt>
    <dgm:pt modelId="{D35ED571-216C-442D-BCC4-1FEE98406B4F}" type="parTrans" cxnId="{E6130569-A271-40F2-9D1F-4B6579392805}">
      <dgm:prSet/>
      <dgm:spPr/>
      <dgm:t>
        <a:bodyPr/>
        <a:lstStyle/>
        <a:p>
          <a:endParaRPr lang="en-GB" sz="1800"/>
        </a:p>
      </dgm:t>
    </dgm:pt>
    <dgm:pt modelId="{FD1E4A6E-AA3D-4D3C-B99C-9CB264435E9A}" type="sibTrans" cxnId="{E6130569-A271-40F2-9D1F-4B6579392805}">
      <dgm:prSet/>
      <dgm:spPr/>
      <dgm:t>
        <a:bodyPr/>
        <a:lstStyle/>
        <a:p>
          <a:endParaRPr lang="en-GB" sz="1800"/>
        </a:p>
      </dgm:t>
    </dgm:pt>
    <dgm:pt modelId="{74A26A54-2806-4941-871C-6D737F58CB3C}">
      <dgm:prSet custT="1"/>
      <dgm:spPr/>
      <dgm:t>
        <a:bodyPr/>
        <a:lstStyle/>
        <a:p>
          <a:r>
            <a:rPr lang="en-GB" sz="1800" dirty="0">
              <a:effectLst/>
              <a:latin typeface="+mn-lt"/>
              <a:ea typeface="+mn-ea"/>
              <a:cs typeface="+mn-cs"/>
            </a:rPr>
            <a:t>500GB of storage</a:t>
          </a:r>
          <a:endParaRPr lang="en-GB" sz="1800" dirty="0">
            <a:effectLst/>
          </a:endParaRPr>
        </a:p>
      </dgm:t>
    </dgm:pt>
    <dgm:pt modelId="{3F21EDF8-BD41-4E89-A8AE-9E83510C3BB3}" type="parTrans" cxnId="{0A3662C2-2E7D-4A3B-A63E-73183F6746D1}">
      <dgm:prSet/>
      <dgm:spPr/>
      <dgm:t>
        <a:bodyPr/>
        <a:lstStyle/>
        <a:p>
          <a:endParaRPr lang="en-GB" sz="1800"/>
        </a:p>
      </dgm:t>
    </dgm:pt>
    <dgm:pt modelId="{68ED26FF-3986-444F-B8EF-43186A9B6830}" type="sibTrans" cxnId="{0A3662C2-2E7D-4A3B-A63E-73183F6746D1}">
      <dgm:prSet/>
      <dgm:spPr/>
      <dgm:t>
        <a:bodyPr/>
        <a:lstStyle/>
        <a:p>
          <a:endParaRPr lang="en-GB" sz="1800"/>
        </a:p>
      </dgm:t>
    </dgm:pt>
    <dgm:pt modelId="{8C250B41-D610-433C-A50E-E77187DD6FDB}">
      <dgm:prSet custT="1"/>
      <dgm:spPr/>
      <dgm:t>
        <a:bodyPr/>
        <a:lstStyle/>
        <a:p>
          <a:r>
            <a:rPr lang="en-GB" sz="1800" dirty="0">
              <a:effectLst/>
              <a:latin typeface="+mn-lt"/>
              <a:ea typeface="+mn-ea"/>
              <a:cs typeface="+mn-cs"/>
            </a:rPr>
            <a:t>£349.00</a:t>
          </a:r>
          <a:endParaRPr lang="en-GB" sz="1800" dirty="0">
            <a:effectLst/>
          </a:endParaRPr>
        </a:p>
      </dgm:t>
    </dgm:pt>
    <dgm:pt modelId="{5C11FEBE-80F4-4D2D-BD4A-6E8B041964C9}" type="parTrans" cxnId="{9458AD0F-9522-4E07-A731-2EF1F8B47990}">
      <dgm:prSet/>
      <dgm:spPr/>
      <dgm:t>
        <a:bodyPr/>
        <a:lstStyle/>
        <a:p>
          <a:endParaRPr lang="en-GB" sz="1800"/>
        </a:p>
      </dgm:t>
    </dgm:pt>
    <dgm:pt modelId="{AF419BF6-12AB-4157-89BC-81A5E1334D1E}" type="sibTrans" cxnId="{9458AD0F-9522-4E07-A731-2EF1F8B47990}">
      <dgm:prSet/>
      <dgm:spPr/>
      <dgm:t>
        <a:bodyPr/>
        <a:lstStyle/>
        <a:p>
          <a:endParaRPr lang="en-GB" sz="1800"/>
        </a:p>
      </dgm:t>
    </dgm:pt>
    <dgm:pt modelId="{429DEE4B-4B65-4770-9F4F-834B5C819E72}">
      <dgm:prSet custT="1"/>
      <dgm:spPr/>
      <dgm:t>
        <a:bodyPr/>
        <a:lstStyle/>
        <a:p>
          <a:r>
            <a:rPr lang="en-US" sz="1800" dirty="0">
              <a:effectLst/>
              <a:latin typeface="+mn-lt"/>
              <a:ea typeface="+mn-ea"/>
              <a:cs typeface="+mn-cs"/>
            </a:rPr>
            <a:t>Raspberry Pi</a:t>
          </a:r>
          <a:endParaRPr lang="en-GB" sz="1800" dirty="0">
            <a:effectLst/>
          </a:endParaRPr>
        </a:p>
      </dgm:t>
    </dgm:pt>
    <dgm:pt modelId="{28C740B6-3E8A-4AEA-94DE-2E41B71437A2}" type="sibTrans" cxnId="{11530A65-5D9B-41E8-A714-5D1163F91973}">
      <dgm:prSet/>
      <dgm:spPr/>
      <dgm:t>
        <a:bodyPr/>
        <a:lstStyle/>
        <a:p>
          <a:endParaRPr lang="en-GB" sz="1800"/>
        </a:p>
      </dgm:t>
    </dgm:pt>
    <dgm:pt modelId="{CFA88EA3-0BB0-47F7-AB86-506DEA37E446}" type="parTrans" cxnId="{11530A65-5D9B-41E8-A714-5D1163F91973}">
      <dgm:prSet/>
      <dgm:spPr/>
      <dgm:t>
        <a:bodyPr/>
        <a:lstStyle/>
        <a:p>
          <a:endParaRPr lang="en-GB" sz="1800"/>
        </a:p>
      </dgm:t>
    </dgm:pt>
    <dgm:pt modelId="{2D49CC47-E633-4CFA-BF9F-04C4978B78B0}">
      <dgm:prSet custT="1"/>
      <dgm:spPr/>
      <dgm:t>
        <a:bodyPr/>
        <a:lstStyle/>
        <a:p>
          <a:r>
            <a:rPr lang="en-US" sz="1800" dirty="0">
              <a:effectLst/>
              <a:latin typeface="+mn-lt"/>
              <a:ea typeface="+mn-ea"/>
              <a:cs typeface="+mn-cs"/>
            </a:rPr>
            <a:t>Raspberry Pi Cluster</a:t>
          </a:r>
          <a:endParaRPr lang="en-GB" sz="1800" dirty="0">
            <a:effectLst/>
          </a:endParaRPr>
        </a:p>
      </dgm:t>
    </dgm:pt>
    <dgm:pt modelId="{B80B6F83-C401-4E9F-AB37-CB55A10258DC}" type="sibTrans" cxnId="{33A9F474-DC4D-4C20-92CB-7F0FDF013AC0}">
      <dgm:prSet/>
      <dgm:spPr/>
      <dgm:t>
        <a:bodyPr/>
        <a:lstStyle/>
        <a:p>
          <a:endParaRPr lang="en-GB" sz="1800"/>
        </a:p>
      </dgm:t>
    </dgm:pt>
    <dgm:pt modelId="{8C8B4AAC-CC86-493D-BF96-182B1F1D43D1}" type="parTrans" cxnId="{33A9F474-DC4D-4C20-92CB-7F0FDF013AC0}">
      <dgm:prSet/>
      <dgm:spPr/>
      <dgm:t>
        <a:bodyPr/>
        <a:lstStyle/>
        <a:p>
          <a:endParaRPr lang="en-GB" sz="1800"/>
        </a:p>
      </dgm:t>
    </dgm:pt>
    <dgm:pt modelId="{8220DC9A-434B-46BB-A722-DD4028ECB9D3}">
      <dgm:prSet custT="1"/>
      <dgm:spPr/>
      <dgm:t>
        <a:bodyPr/>
        <a:lstStyle/>
        <a:p>
          <a:r>
            <a:rPr lang="en-GB" sz="1800" dirty="0">
              <a:effectLst/>
              <a:latin typeface="+mn-lt"/>
              <a:ea typeface="+mn-ea"/>
              <a:cs typeface="+mn-cs"/>
            </a:rPr>
            <a:t>PC Similarly Priced (Dell OptiPlex 3050)</a:t>
          </a:r>
          <a:endParaRPr lang="en-GB" sz="1800" dirty="0">
            <a:effectLst/>
          </a:endParaRPr>
        </a:p>
      </dgm:t>
    </dgm:pt>
    <dgm:pt modelId="{51F07CAB-0C52-40E5-AA68-A1EF085EE51E}" type="sibTrans" cxnId="{762B1481-4538-43BB-8678-F299BF88AA0C}">
      <dgm:prSet/>
      <dgm:spPr/>
      <dgm:t>
        <a:bodyPr/>
        <a:lstStyle/>
        <a:p>
          <a:endParaRPr lang="en-GB" sz="1800"/>
        </a:p>
      </dgm:t>
    </dgm:pt>
    <dgm:pt modelId="{2D0E5F10-086E-464B-B59A-9A8E52DAB9A1}" type="parTrans" cxnId="{762B1481-4538-43BB-8678-F299BF88AA0C}">
      <dgm:prSet/>
      <dgm:spPr/>
      <dgm:t>
        <a:bodyPr/>
        <a:lstStyle/>
        <a:p>
          <a:endParaRPr lang="en-GB" sz="1800"/>
        </a:p>
      </dgm:t>
    </dgm:pt>
    <dgm:pt modelId="{39A8F7ED-00DB-4BA7-978C-9DEEE838C86E}" type="pres">
      <dgm:prSet presAssocID="{CB07C0C8-B474-460C-B4CF-6E8A71CCEC16}" presName="diagram" presStyleCnt="0">
        <dgm:presLayoutVars>
          <dgm:dir/>
          <dgm:resizeHandles val="exact"/>
        </dgm:presLayoutVars>
      </dgm:prSet>
      <dgm:spPr/>
    </dgm:pt>
    <dgm:pt modelId="{2F2A11BC-1FD5-43C4-8BBB-8AB1E2BA6348}" type="pres">
      <dgm:prSet presAssocID="{429DEE4B-4B65-4770-9F4F-834B5C819E72}" presName="node" presStyleLbl="node1" presStyleIdx="0" presStyleCnt="18">
        <dgm:presLayoutVars>
          <dgm:bulletEnabled val="1"/>
        </dgm:presLayoutVars>
      </dgm:prSet>
      <dgm:spPr/>
    </dgm:pt>
    <dgm:pt modelId="{CA5072A3-4C56-470C-AD63-7E3430F4543F}" type="pres">
      <dgm:prSet presAssocID="{28C740B6-3E8A-4AEA-94DE-2E41B71437A2}" presName="sibTrans" presStyleCnt="0"/>
      <dgm:spPr/>
    </dgm:pt>
    <dgm:pt modelId="{F3B39F22-1BD2-44A9-8C3D-BA192BCFA96A}" type="pres">
      <dgm:prSet presAssocID="{1F5EB877-10D5-43E0-856C-F54B28BE377E}" presName="node" presStyleLbl="node1" presStyleIdx="1" presStyleCnt="18">
        <dgm:presLayoutVars>
          <dgm:bulletEnabled val="1"/>
        </dgm:presLayoutVars>
      </dgm:prSet>
      <dgm:spPr/>
    </dgm:pt>
    <dgm:pt modelId="{788ACF0B-64D0-450C-A05C-72C077FB77FB}" type="pres">
      <dgm:prSet presAssocID="{EF59A80D-4DA7-4487-AA9B-6DBC3E01662F}" presName="sibTrans" presStyleCnt="0"/>
      <dgm:spPr/>
    </dgm:pt>
    <dgm:pt modelId="{D483A284-54EC-4C43-90E8-B2098EE5F15B}" type="pres">
      <dgm:prSet presAssocID="{55A1FF9F-5AB5-41A5-9065-4D79231AB105}" presName="node" presStyleLbl="node1" presStyleIdx="2" presStyleCnt="18">
        <dgm:presLayoutVars>
          <dgm:bulletEnabled val="1"/>
        </dgm:presLayoutVars>
      </dgm:prSet>
      <dgm:spPr/>
    </dgm:pt>
    <dgm:pt modelId="{A4731936-B029-4EA9-A528-D36D670922D0}" type="pres">
      <dgm:prSet presAssocID="{CFE92D7A-3E73-431C-9A80-D5945A1BDD1D}" presName="sibTrans" presStyleCnt="0"/>
      <dgm:spPr/>
    </dgm:pt>
    <dgm:pt modelId="{45390C36-AD2F-4C8D-AFFA-23D705CFE1A5}" type="pres">
      <dgm:prSet presAssocID="{51DB7086-47CD-4DBC-B56A-66DC2B869F47}" presName="node" presStyleLbl="node1" presStyleIdx="3" presStyleCnt="18">
        <dgm:presLayoutVars>
          <dgm:bulletEnabled val="1"/>
        </dgm:presLayoutVars>
      </dgm:prSet>
      <dgm:spPr/>
    </dgm:pt>
    <dgm:pt modelId="{960562D1-A53E-48A3-BCC5-DA400E48E12C}" type="pres">
      <dgm:prSet presAssocID="{3A725EC5-0FB3-481F-975C-08D534258845}" presName="sibTrans" presStyleCnt="0"/>
      <dgm:spPr/>
    </dgm:pt>
    <dgm:pt modelId="{BCB4A257-0B1C-4B45-B4B8-508D826AA518}" type="pres">
      <dgm:prSet presAssocID="{4D513726-BB91-4C03-BB4A-EA5F9C2C5884}" presName="node" presStyleLbl="node1" presStyleIdx="4" presStyleCnt="18">
        <dgm:presLayoutVars>
          <dgm:bulletEnabled val="1"/>
        </dgm:presLayoutVars>
      </dgm:prSet>
      <dgm:spPr/>
    </dgm:pt>
    <dgm:pt modelId="{C5F174F6-D0E4-498C-965D-DBC9AE952179}" type="pres">
      <dgm:prSet presAssocID="{CE858E25-D69C-4DC3-82AE-9F2564E0626D}" presName="sibTrans" presStyleCnt="0"/>
      <dgm:spPr/>
    </dgm:pt>
    <dgm:pt modelId="{8A2AEAB6-D313-422B-9E2C-636A0C41B6B2}" type="pres">
      <dgm:prSet presAssocID="{B404BA96-C1FC-464F-A2E5-22E8BF94ED3C}" presName="node" presStyleLbl="node1" presStyleIdx="5" presStyleCnt="18">
        <dgm:presLayoutVars>
          <dgm:bulletEnabled val="1"/>
        </dgm:presLayoutVars>
      </dgm:prSet>
      <dgm:spPr/>
    </dgm:pt>
    <dgm:pt modelId="{D9B5D62F-3B58-4E96-988C-E6790214E89C}" type="pres">
      <dgm:prSet presAssocID="{F362EA4F-6DD2-40D0-BFD9-D75E3838BAAB}" presName="sibTrans" presStyleCnt="0"/>
      <dgm:spPr/>
    </dgm:pt>
    <dgm:pt modelId="{8BF25B0F-E5A6-4212-839E-FA9E64A0567D}" type="pres">
      <dgm:prSet presAssocID="{2D49CC47-E633-4CFA-BF9F-04C4978B78B0}" presName="node" presStyleLbl="node1" presStyleIdx="6" presStyleCnt="18">
        <dgm:presLayoutVars>
          <dgm:bulletEnabled val="1"/>
        </dgm:presLayoutVars>
      </dgm:prSet>
      <dgm:spPr/>
    </dgm:pt>
    <dgm:pt modelId="{9588EEEB-FEE5-4D8C-B457-B14A2909AE65}" type="pres">
      <dgm:prSet presAssocID="{B80B6F83-C401-4E9F-AB37-CB55A10258DC}" presName="sibTrans" presStyleCnt="0"/>
      <dgm:spPr/>
    </dgm:pt>
    <dgm:pt modelId="{0895833C-03DE-4CE1-AD95-A1B958DB1422}" type="pres">
      <dgm:prSet presAssocID="{A9C885B9-9A25-4820-BB71-0B48F85158C1}" presName="node" presStyleLbl="node1" presStyleIdx="7" presStyleCnt="18">
        <dgm:presLayoutVars>
          <dgm:bulletEnabled val="1"/>
        </dgm:presLayoutVars>
      </dgm:prSet>
      <dgm:spPr/>
    </dgm:pt>
    <dgm:pt modelId="{157ADF81-43EC-420E-AD13-091981BA357A}" type="pres">
      <dgm:prSet presAssocID="{FA5A76A7-0597-4FC2-832B-8316D673D258}" presName="sibTrans" presStyleCnt="0"/>
      <dgm:spPr/>
    </dgm:pt>
    <dgm:pt modelId="{81646BEE-07E5-4B61-8EC3-6F9051573B22}" type="pres">
      <dgm:prSet presAssocID="{BC0E912B-97FC-4A11-BCCC-5AA9D6AB7B7A}" presName="node" presStyleLbl="node1" presStyleIdx="8" presStyleCnt="18">
        <dgm:presLayoutVars>
          <dgm:bulletEnabled val="1"/>
        </dgm:presLayoutVars>
      </dgm:prSet>
      <dgm:spPr/>
    </dgm:pt>
    <dgm:pt modelId="{0269F27F-632A-4EAA-9BA3-001180E9B9CD}" type="pres">
      <dgm:prSet presAssocID="{F5D4D721-E92A-4B45-BCA2-EEAE5157237F}" presName="sibTrans" presStyleCnt="0"/>
      <dgm:spPr/>
    </dgm:pt>
    <dgm:pt modelId="{DE7D287D-33E6-4107-9F93-AE778F8591C9}" type="pres">
      <dgm:prSet presAssocID="{68936B76-277D-40B3-B12B-4750A42F6F3F}" presName="node" presStyleLbl="node1" presStyleIdx="9" presStyleCnt="18">
        <dgm:presLayoutVars>
          <dgm:bulletEnabled val="1"/>
        </dgm:presLayoutVars>
      </dgm:prSet>
      <dgm:spPr/>
    </dgm:pt>
    <dgm:pt modelId="{9081AC78-968A-4919-9B5D-75D113A84DE9}" type="pres">
      <dgm:prSet presAssocID="{03E7E6C5-33BF-4D43-90B2-99B0C7B9F0A2}" presName="sibTrans" presStyleCnt="0"/>
      <dgm:spPr/>
    </dgm:pt>
    <dgm:pt modelId="{EBA4D401-BF56-49F9-96D8-81E51CA3526E}" type="pres">
      <dgm:prSet presAssocID="{CA68BFA6-A109-4D74-A03A-247FDAE3DA33}" presName="node" presStyleLbl="node1" presStyleIdx="10" presStyleCnt="18">
        <dgm:presLayoutVars>
          <dgm:bulletEnabled val="1"/>
        </dgm:presLayoutVars>
      </dgm:prSet>
      <dgm:spPr/>
    </dgm:pt>
    <dgm:pt modelId="{BB627878-2225-4BDC-9A57-CCDA7DBC124E}" type="pres">
      <dgm:prSet presAssocID="{3F02E451-9791-4CFC-B273-E947D4A4E75F}" presName="sibTrans" presStyleCnt="0"/>
      <dgm:spPr/>
    </dgm:pt>
    <dgm:pt modelId="{7C389C9D-1A52-4D86-846F-C2191CDE7F95}" type="pres">
      <dgm:prSet presAssocID="{EF8172A2-397F-4148-BF6F-D99151A0F36C}" presName="node" presStyleLbl="node1" presStyleIdx="11" presStyleCnt="18">
        <dgm:presLayoutVars>
          <dgm:bulletEnabled val="1"/>
        </dgm:presLayoutVars>
      </dgm:prSet>
      <dgm:spPr/>
    </dgm:pt>
    <dgm:pt modelId="{C54C4082-4E85-460C-93FD-969B72F5587E}" type="pres">
      <dgm:prSet presAssocID="{85B75432-7E4A-4678-972E-A08722CAF7C2}" presName="sibTrans" presStyleCnt="0"/>
      <dgm:spPr/>
    </dgm:pt>
    <dgm:pt modelId="{BB0EA311-12FD-47A6-A97C-3CC4C19B48CA}" type="pres">
      <dgm:prSet presAssocID="{8220DC9A-434B-46BB-A722-DD4028ECB9D3}" presName="node" presStyleLbl="node1" presStyleIdx="12" presStyleCnt="18">
        <dgm:presLayoutVars>
          <dgm:bulletEnabled val="1"/>
        </dgm:presLayoutVars>
      </dgm:prSet>
      <dgm:spPr/>
    </dgm:pt>
    <dgm:pt modelId="{AB0E19B2-D860-433D-9491-C5E978E738E3}" type="pres">
      <dgm:prSet presAssocID="{51F07CAB-0C52-40E5-AA68-A1EF085EE51E}" presName="sibTrans" presStyleCnt="0"/>
      <dgm:spPr/>
    </dgm:pt>
    <dgm:pt modelId="{8B7ED981-5D99-43C5-82FF-F81323043962}" type="pres">
      <dgm:prSet presAssocID="{ACF40D0F-8EFA-4E09-9324-55D8F8C3666B}" presName="node" presStyleLbl="node1" presStyleIdx="13" presStyleCnt="18">
        <dgm:presLayoutVars>
          <dgm:bulletEnabled val="1"/>
        </dgm:presLayoutVars>
      </dgm:prSet>
      <dgm:spPr/>
    </dgm:pt>
    <dgm:pt modelId="{A12CA943-1E1C-4A5C-9A6C-BA9E1FF5D269}" type="pres">
      <dgm:prSet presAssocID="{C147369D-B9C5-42CB-A022-94F7A7E51E5F}" presName="sibTrans" presStyleCnt="0"/>
      <dgm:spPr/>
    </dgm:pt>
    <dgm:pt modelId="{062EB67E-B1CF-465B-8114-6D96EDC79CB1}" type="pres">
      <dgm:prSet presAssocID="{88C4CEC9-454B-41A3-A686-103EA7552D77}" presName="node" presStyleLbl="node1" presStyleIdx="14" presStyleCnt="18">
        <dgm:presLayoutVars>
          <dgm:bulletEnabled val="1"/>
        </dgm:presLayoutVars>
      </dgm:prSet>
      <dgm:spPr/>
    </dgm:pt>
    <dgm:pt modelId="{F3024495-C36D-4F2B-9E82-9AB7D79D2DFA}" type="pres">
      <dgm:prSet presAssocID="{7BABA8A6-3D4D-4267-8E28-014BECFFEB68}" presName="sibTrans" presStyleCnt="0"/>
      <dgm:spPr/>
    </dgm:pt>
    <dgm:pt modelId="{B38A53A9-1A06-4D59-864D-0E7121B4EFF2}" type="pres">
      <dgm:prSet presAssocID="{71756EDE-CCA3-4DFD-849F-1BCF6E4A308D}" presName="node" presStyleLbl="node1" presStyleIdx="15" presStyleCnt="18">
        <dgm:presLayoutVars>
          <dgm:bulletEnabled val="1"/>
        </dgm:presLayoutVars>
      </dgm:prSet>
      <dgm:spPr/>
    </dgm:pt>
    <dgm:pt modelId="{9D2B1E69-6C30-48F8-BC88-5B9C24764B50}" type="pres">
      <dgm:prSet presAssocID="{FD1E4A6E-AA3D-4D3C-B99C-9CB264435E9A}" presName="sibTrans" presStyleCnt="0"/>
      <dgm:spPr/>
    </dgm:pt>
    <dgm:pt modelId="{6E8D1AB4-1A55-411F-81A4-1AB39E0A0416}" type="pres">
      <dgm:prSet presAssocID="{74A26A54-2806-4941-871C-6D737F58CB3C}" presName="node" presStyleLbl="node1" presStyleIdx="16" presStyleCnt="18">
        <dgm:presLayoutVars>
          <dgm:bulletEnabled val="1"/>
        </dgm:presLayoutVars>
      </dgm:prSet>
      <dgm:spPr/>
    </dgm:pt>
    <dgm:pt modelId="{CA1112C6-1F28-4B81-A020-D02D3D25F689}" type="pres">
      <dgm:prSet presAssocID="{68ED26FF-3986-444F-B8EF-43186A9B6830}" presName="sibTrans" presStyleCnt="0"/>
      <dgm:spPr/>
    </dgm:pt>
    <dgm:pt modelId="{CF2E99F2-99AD-45A9-A413-E605DBBBC4E4}" type="pres">
      <dgm:prSet presAssocID="{8C250B41-D610-433C-A50E-E77187DD6FDB}" presName="node" presStyleLbl="node1" presStyleIdx="17" presStyleCnt="18">
        <dgm:presLayoutVars>
          <dgm:bulletEnabled val="1"/>
        </dgm:presLayoutVars>
      </dgm:prSet>
      <dgm:spPr/>
    </dgm:pt>
  </dgm:ptLst>
  <dgm:cxnLst>
    <dgm:cxn modelId="{9458AD0F-9522-4E07-A731-2EF1F8B47990}" srcId="{CB07C0C8-B474-460C-B4CF-6E8A71CCEC16}" destId="{8C250B41-D610-433C-A50E-E77187DD6FDB}" srcOrd="17" destOrd="0" parTransId="{5C11FEBE-80F4-4D2D-BD4A-6E8B041964C9}" sibTransId="{AF419BF6-12AB-4157-89BC-81A5E1334D1E}"/>
    <dgm:cxn modelId="{E4BC9112-3F29-4992-99C8-197C24D22FDF}" srcId="{CB07C0C8-B474-460C-B4CF-6E8A71CCEC16}" destId="{51DB7086-47CD-4DBC-B56A-66DC2B869F47}" srcOrd="3" destOrd="0" parTransId="{7320DDCA-91ED-4CA7-A4B4-007865215497}" sibTransId="{3A725EC5-0FB3-481F-975C-08D534258845}"/>
    <dgm:cxn modelId="{D7931C15-4E2F-4DB5-A799-54E52F06694E}" type="presOf" srcId="{68936B76-277D-40B3-B12B-4750A42F6F3F}" destId="{DE7D287D-33E6-4107-9F93-AE778F8591C9}" srcOrd="0" destOrd="0" presId="urn:microsoft.com/office/officeart/2005/8/layout/default"/>
    <dgm:cxn modelId="{0AAACA22-91B7-46D6-8D90-14B235C8F7F4}" type="presOf" srcId="{2D49CC47-E633-4CFA-BF9F-04C4978B78B0}" destId="{8BF25B0F-E5A6-4212-839E-FA9E64A0567D}" srcOrd="0" destOrd="0" presId="urn:microsoft.com/office/officeart/2005/8/layout/default"/>
    <dgm:cxn modelId="{805DCE27-7ADC-4CF0-B834-D68EA895DB7F}" type="presOf" srcId="{ACF40D0F-8EFA-4E09-9324-55D8F8C3666B}" destId="{8B7ED981-5D99-43C5-82FF-F81323043962}" srcOrd="0" destOrd="0" presId="urn:microsoft.com/office/officeart/2005/8/layout/default"/>
    <dgm:cxn modelId="{06861C2D-87DD-434E-AB7C-759013C03DF7}" type="presOf" srcId="{CB07C0C8-B474-460C-B4CF-6E8A71CCEC16}" destId="{39A8F7ED-00DB-4BA7-978C-9DEEE838C86E}" srcOrd="0" destOrd="0" presId="urn:microsoft.com/office/officeart/2005/8/layout/default"/>
    <dgm:cxn modelId="{241D272D-4DA6-478F-9CCA-4EE5EDA8903E}" type="presOf" srcId="{51DB7086-47CD-4DBC-B56A-66DC2B869F47}" destId="{45390C36-AD2F-4C8D-AFFA-23D705CFE1A5}" srcOrd="0" destOrd="0" presId="urn:microsoft.com/office/officeart/2005/8/layout/default"/>
    <dgm:cxn modelId="{C931882E-F392-4CEA-9799-6FBA29004C11}" type="presOf" srcId="{55A1FF9F-5AB5-41A5-9065-4D79231AB105}" destId="{D483A284-54EC-4C43-90E8-B2098EE5F15B}" srcOrd="0" destOrd="0" presId="urn:microsoft.com/office/officeart/2005/8/layout/default"/>
    <dgm:cxn modelId="{AF96A02E-B7EE-4025-831F-3C1C46BB1AAF}" srcId="{CB07C0C8-B474-460C-B4CF-6E8A71CCEC16}" destId="{55A1FF9F-5AB5-41A5-9065-4D79231AB105}" srcOrd="2" destOrd="0" parTransId="{69770484-4BA3-4357-BAE1-1DAF545D05D4}" sibTransId="{CFE92D7A-3E73-431C-9A80-D5945A1BDD1D}"/>
    <dgm:cxn modelId="{B7E84736-7F82-47A6-86A5-0E5CE2372EFF}" type="presOf" srcId="{A9C885B9-9A25-4820-BB71-0B48F85158C1}" destId="{0895833C-03DE-4CE1-AD95-A1B958DB1422}" srcOrd="0" destOrd="0" presId="urn:microsoft.com/office/officeart/2005/8/layout/default"/>
    <dgm:cxn modelId="{E7398F3C-56F6-4DC9-856D-677B4AB963B5}" type="presOf" srcId="{8220DC9A-434B-46BB-A722-DD4028ECB9D3}" destId="{BB0EA311-12FD-47A6-A97C-3CC4C19B48CA}" srcOrd="0" destOrd="0" presId="urn:microsoft.com/office/officeart/2005/8/layout/default"/>
    <dgm:cxn modelId="{11530A65-5D9B-41E8-A714-5D1163F91973}" srcId="{CB07C0C8-B474-460C-B4CF-6E8A71CCEC16}" destId="{429DEE4B-4B65-4770-9F4F-834B5C819E72}" srcOrd="0" destOrd="0" parTransId="{CFA88EA3-0BB0-47F7-AB86-506DEA37E446}" sibTransId="{28C740B6-3E8A-4AEA-94DE-2E41B71437A2}"/>
    <dgm:cxn modelId="{CF394547-A994-4211-B32E-662AF2FA42D2}" type="presOf" srcId="{B404BA96-C1FC-464F-A2E5-22E8BF94ED3C}" destId="{8A2AEAB6-D313-422B-9E2C-636A0C41B6B2}" srcOrd="0" destOrd="0" presId="urn:microsoft.com/office/officeart/2005/8/layout/default"/>
    <dgm:cxn modelId="{E6130569-A271-40F2-9D1F-4B6579392805}" srcId="{CB07C0C8-B474-460C-B4CF-6E8A71CCEC16}" destId="{71756EDE-CCA3-4DFD-849F-1BCF6E4A308D}" srcOrd="15" destOrd="0" parTransId="{D35ED571-216C-442D-BCC4-1FEE98406B4F}" sibTransId="{FD1E4A6E-AA3D-4D3C-B99C-9CB264435E9A}"/>
    <dgm:cxn modelId="{7390F54C-9BF2-45D7-9805-E69AEDD63B46}" type="presOf" srcId="{88C4CEC9-454B-41A3-A686-103EA7552D77}" destId="{062EB67E-B1CF-465B-8114-6D96EDC79CB1}" srcOrd="0" destOrd="0" presId="urn:microsoft.com/office/officeart/2005/8/layout/default"/>
    <dgm:cxn modelId="{D310C36D-1CBA-42E0-B20E-440FAF0D6DD2}" type="presOf" srcId="{74A26A54-2806-4941-871C-6D737F58CB3C}" destId="{6E8D1AB4-1A55-411F-81A4-1AB39E0A0416}" srcOrd="0" destOrd="0" presId="urn:microsoft.com/office/officeart/2005/8/layout/default"/>
    <dgm:cxn modelId="{33A9F474-DC4D-4C20-92CB-7F0FDF013AC0}" srcId="{CB07C0C8-B474-460C-B4CF-6E8A71CCEC16}" destId="{2D49CC47-E633-4CFA-BF9F-04C4978B78B0}" srcOrd="6" destOrd="0" parTransId="{8C8B4AAC-CC86-493D-BF96-182B1F1D43D1}" sibTransId="{B80B6F83-C401-4E9F-AB37-CB55A10258DC}"/>
    <dgm:cxn modelId="{9AEE0E75-6B11-4E3E-8E15-56766FEC9371}" srcId="{CB07C0C8-B474-460C-B4CF-6E8A71CCEC16}" destId="{ACF40D0F-8EFA-4E09-9324-55D8F8C3666B}" srcOrd="13" destOrd="0" parTransId="{333EE542-7002-4C2F-AD7F-54ED5AC2CCE4}" sibTransId="{C147369D-B9C5-42CB-A022-94F7A7E51E5F}"/>
    <dgm:cxn modelId="{42952257-49DB-4818-BBE3-5E0FB647B09A}" srcId="{CB07C0C8-B474-460C-B4CF-6E8A71CCEC16}" destId="{1F5EB877-10D5-43E0-856C-F54B28BE377E}" srcOrd="1" destOrd="0" parTransId="{F268B2CC-80C3-4C96-960F-11668BCDCDA2}" sibTransId="{EF59A80D-4DA7-4487-AA9B-6DBC3E01662F}"/>
    <dgm:cxn modelId="{BB1D0258-65E7-40D0-AD8D-20C22816E531}" srcId="{CB07C0C8-B474-460C-B4CF-6E8A71CCEC16}" destId="{88C4CEC9-454B-41A3-A686-103EA7552D77}" srcOrd="14" destOrd="0" parTransId="{C0C63502-64CE-4452-9954-9197ACB336F7}" sibTransId="{7BABA8A6-3D4D-4267-8E28-014BECFFEB68}"/>
    <dgm:cxn modelId="{762B1481-4538-43BB-8678-F299BF88AA0C}" srcId="{CB07C0C8-B474-460C-B4CF-6E8A71CCEC16}" destId="{8220DC9A-434B-46BB-A722-DD4028ECB9D3}" srcOrd="12" destOrd="0" parTransId="{2D0E5F10-086E-464B-B59A-9A8E52DAB9A1}" sibTransId="{51F07CAB-0C52-40E5-AA68-A1EF085EE51E}"/>
    <dgm:cxn modelId="{C940789A-C458-42D9-A3A2-636A8F8CE475}" srcId="{CB07C0C8-B474-460C-B4CF-6E8A71CCEC16}" destId="{68936B76-277D-40B3-B12B-4750A42F6F3F}" srcOrd="9" destOrd="0" parTransId="{F9AC8BD5-8B1F-4DC9-9F93-7F11E234DCD0}" sibTransId="{03E7E6C5-33BF-4D43-90B2-99B0C7B9F0A2}"/>
    <dgm:cxn modelId="{8AA032A5-DAAD-4854-AFE7-BBA1C4126763}" type="presOf" srcId="{8C250B41-D610-433C-A50E-E77187DD6FDB}" destId="{CF2E99F2-99AD-45A9-A413-E605DBBBC4E4}" srcOrd="0" destOrd="0" presId="urn:microsoft.com/office/officeart/2005/8/layout/default"/>
    <dgm:cxn modelId="{422F50A7-AFCF-40F8-BA57-3BA97FCF13E4}" type="presOf" srcId="{4D513726-BB91-4C03-BB4A-EA5F9C2C5884}" destId="{BCB4A257-0B1C-4B45-B4B8-508D826AA518}" srcOrd="0" destOrd="0" presId="urn:microsoft.com/office/officeart/2005/8/layout/default"/>
    <dgm:cxn modelId="{163ECFBA-A2FF-4FDA-B2AB-DCD90753698C}" type="presOf" srcId="{BC0E912B-97FC-4A11-BCCC-5AA9D6AB7B7A}" destId="{81646BEE-07E5-4B61-8EC3-6F9051573B22}" srcOrd="0" destOrd="0" presId="urn:microsoft.com/office/officeart/2005/8/layout/default"/>
    <dgm:cxn modelId="{25121EBE-C174-4A19-9EBE-F70402B32C5D}" srcId="{CB07C0C8-B474-460C-B4CF-6E8A71CCEC16}" destId="{4D513726-BB91-4C03-BB4A-EA5F9C2C5884}" srcOrd="4" destOrd="0" parTransId="{2EE5F3C2-4B14-40B0-9C2D-6EBDDEDB57E2}" sibTransId="{CE858E25-D69C-4DC3-82AE-9F2564E0626D}"/>
    <dgm:cxn modelId="{5C1856C0-DAD1-44F3-872E-3E9A0F264FB1}" srcId="{CB07C0C8-B474-460C-B4CF-6E8A71CCEC16}" destId="{EF8172A2-397F-4148-BF6F-D99151A0F36C}" srcOrd="11" destOrd="0" parTransId="{E982C566-0A31-46F8-8716-A00113075297}" sibTransId="{85B75432-7E4A-4678-972E-A08722CAF7C2}"/>
    <dgm:cxn modelId="{0A3662C2-2E7D-4A3B-A63E-73183F6746D1}" srcId="{CB07C0C8-B474-460C-B4CF-6E8A71CCEC16}" destId="{74A26A54-2806-4941-871C-6D737F58CB3C}" srcOrd="16" destOrd="0" parTransId="{3F21EDF8-BD41-4E89-A8AE-9E83510C3BB3}" sibTransId="{68ED26FF-3986-444F-B8EF-43186A9B6830}"/>
    <dgm:cxn modelId="{6A7845D2-1E5D-4BDE-BF26-DC7405BAF0C4}" type="presOf" srcId="{CA68BFA6-A109-4D74-A03A-247FDAE3DA33}" destId="{EBA4D401-BF56-49F9-96D8-81E51CA3526E}" srcOrd="0" destOrd="0" presId="urn:microsoft.com/office/officeart/2005/8/layout/default"/>
    <dgm:cxn modelId="{D477CFE1-7B67-4322-B12D-B68C1B06566A}" type="presOf" srcId="{1F5EB877-10D5-43E0-856C-F54B28BE377E}" destId="{F3B39F22-1BD2-44A9-8C3D-BA192BCFA96A}" srcOrd="0" destOrd="0" presId="urn:microsoft.com/office/officeart/2005/8/layout/default"/>
    <dgm:cxn modelId="{B0B697E6-AD02-4460-9FA9-38DF85CDF3C9}" srcId="{CB07C0C8-B474-460C-B4CF-6E8A71CCEC16}" destId="{BC0E912B-97FC-4A11-BCCC-5AA9D6AB7B7A}" srcOrd="8" destOrd="0" parTransId="{EF2F46F1-E970-4CDE-B6A0-B1098CA3E33C}" sibTransId="{F5D4D721-E92A-4B45-BCA2-EEAE5157237F}"/>
    <dgm:cxn modelId="{65C35CEE-8DDD-4159-A5E4-F1B63DFBC99E}" type="presOf" srcId="{71756EDE-CCA3-4DFD-849F-1BCF6E4A308D}" destId="{B38A53A9-1A06-4D59-864D-0E7121B4EFF2}" srcOrd="0" destOrd="0" presId="urn:microsoft.com/office/officeart/2005/8/layout/default"/>
    <dgm:cxn modelId="{DE51D3EF-5E61-47BF-9CC0-499F67974B6F}" type="presOf" srcId="{429DEE4B-4B65-4770-9F4F-834B5C819E72}" destId="{2F2A11BC-1FD5-43C4-8BBB-8AB1E2BA6348}" srcOrd="0" destOrd="0" presId="urn:microsoft.com/office/officeart/2005/8/layout/default"/>
    <dgm:cxn modelId="{B41447F4-E1F7-41EA-AE49-A0801D77397F}" type="presOf" srcId="{EF8172A2-397F-4148-BF6F-D99151A0F36C}" destId="{7C389C9D-1A52-4D86-846F-C2191CDE7F95}" srcOrd="0" destOrd="0" presId="urn:microsoft.com/office/officeart/2005/8/layout/default"/>
    <dgm:cxn modelId="{C296AAF6-4A52-4999-ABE2-8A627F972F73}" srcId="{CB07C0C8-B474-460C-B4CF-6E8A71CCEC16}" destId="{B404BA96-C1FC-464F-A2E5-22E8BF94ED3C}" srcOrd="5" destOrd="0" parTransId="{2C5AD5F3-D046-40FF-9EA5-218AB8A720E5}" sibTransId="{F362EA4F-6DD2-40D0-BFD9-D75E3838BAAB}"/>
    <dgm:cxn modelId="{CF87CEFB-3187-45C7-91A7-23356C7E6D96}" srcId="{CB07C0C8-B474-460C-B4CF-6E8A71CCEC16}" destId="{A9C885B9-9A25-4820-BB71-0B48F85158C1}" srcOrd="7" destOrd="0" parTransId="{7B78780F-DA1E-410B-A057-59CDA0C499C5}" sibTransId="{FA5A76A7-0597-4FC2-832B-8316D673D258}"/>
    <dgm:cxn modelId="{407600FD-89BB-45F6-9B7F-3A0BA5E225D9}" srcId="{CB07C0C8-B474-460C-B4CF-6E8A71CCEC16}" destId="{CA68BFA6-A109-4D74-A03A-247FDAE3DA33}" srcOrd="10" destOrd="0" parTransId="{938E067D-1C0C-4998-9642-74AEFD744226}" sibTransId="{3F02E451-9791-4CFC-B273-E947D4A4E75F}"/>
    <dgm:cxn modelId="{C5B06A68-CB60-48DC-9495-FE918E75F920}" type="presParOf" srcId="{39A8F7ED-00DB-4BA7-978C-9DEEE838C86E}" destId="{2F2A11BC-1FD5-43C4-8BBB-8AB1E2BA6348}" srcOrd="0" destOrd="0" presId="urn:microsoft.com/office/officeart/2005/8/layout/default"/>
    <dgm:cxn modelId="{37ED7D8C-6186-4F03-BF6D-36BC92FD15CA}" type="presParOf" srcId="{39A8F7ED-00DB-4BA7-978C-9DEEE838C86E}" destId="{CA5072A3-4C56-470C-AD63-7E3430F4543F}" srcOrd="1" destOrd="0" presId="urn:microsoft.com/office/officeart/2005/8/layout/default"/>
    <dgm:cxn modelId="{C6A5B7F2-EB16-437F-90D0-3291281D7C4C}" type="presParOf" srcId="{39A8F7ED-00DB-4BA7-978C-9DEEE838C86E}" destId="{F3B39F22-1BD2-44A9-8C3D-BA192BCFA96A}" srcOrd="2" destOrd="0" presId="urn:microsoft.com/office/officeart/2005/8/layout/default"/>
    <dgm:cxn modelId="{F31B3BDE-1EE8-4AC0-BF5F-2E294BE958A2}" type="presParOf" srcId="{39A8F7ED-00DB-4BA7-978C-9DEEE838C86E}" destId="{788ACF0B-64D0-450C-A05C-72C077FB77FB}" srcOrd="3" destOrd="0" presId="urn:microsoft.com/office/officeart/2005/8/layout/default"/>
    <dgm:cxn modelId="{E44AC083-1A3C-4256-B17A-BC91B44F40F4}" type="presParOf" srcId="{39A8F7ED-00DB-4BA7-978C-9DEEE838C86E}" destId="{D483A284-54EC-4C43-90E8-B2098EE5F15B}" srcOrd="4" destOrd="0" presId="urn:microsoft.com/office/officeart/2005/8/layout/default"/>
    <dgm:cxn modelId="{78A9D239-E92E-480F-96AB-B148D0E2C082}" type="presParOf" srcId="{39A8F7ED-00DB-4BA7-978C-9DEEE838C86E}" destId="{A4731936-B029-4EA9-A528-D36D670922D0}" srcOrd="5" destOrd="0" presId="urn:microsoft.com/office/officeart/2005/8/layout/default"/>
    <dgm:cxn modelId="{DD690FB8-552F-46B2-889A-6A794525E673}" type="presParOf" srcId="{39A8F7ED-00DB-4BA7-978C-9DEEE838C86E}" destId="{45390C36-AD2F-4C8D-AFFA-23D705CFE1A5}" srcOrd="6" destOrd="0" presId="urn:microsoft.com/office/officeart/2005/8/layout/default"/>
    <dgm:cxn modelId="{D66CCE5C-7401-4CFE-B388-3C4DDF0730FB}" type="presParOf" srcId="{39A8F7ED-00DB-4BA7-978C-9DEEE838C86E}" destId="{960562D1-A53E-48A3-BCC5-DA400E48E12C}" srcOrd="7" destOrd="0" presId="urn:microsoft.com/office/officeart/2005/8/layout/default"/>
    <dgm:cxn modelId="{EDDCDBF3-A2D3-438B-BD7F-46D7B59D84C9}" type="presParOf" srcId="{39A8F7ED-00DB-4BA7-978C-9DEEE838C86E}" destId="{BCB4A257-0B1C-4B45-B4B8-508D826AA518}" srcOrd="8" destOrd="0" presId="urn:microsoft.com/office/officeart/2005/8/layout/default"/>
    <dgm:cxn modelId="{7BEA453D-5CB1-4040-9C32-9524ABB8D2A8}" type="presParOf" srcId="{39A8F7ED-00DB-4BA7-978C-9DEEE838C86E}" destId="{C5F174F6-D0E4-498C-965D-DBC9AE952179}" srcOrd="9" destOrd="0" presId="urn:microsoft.com/office/officeart/2005/8/layout/default"/>
    <dgm:cxn modelId="{93502D2A-D06B-4109-BA3D-C9E0C582CDAB}" type="presParOf" srcId="{39A8F7ED-00DB-4BA7-978C-9DEEE838C86E}" destId="{8A2AEAB6-D313-422B-9E2C-636A0C41B6B2}" srcOrd="10" destOrd="0" presId="urn:microsoft.com/office/officeart/2005/8/layout/default"/>
    <dgm:cxn modelId="{8AA740D0-CAE3-4898-82EB-F03B93AAADA3}" type="presParOf" srcId="{39A8F7ED-00DB-4BA7-978C-9DEEE838C86E}" destId="{D9B5D62F-3B58-4E96-988C-E6790214E89C}" srcOrd="11" destOrd="0" presId="urn:microsoft.com/office/officeart/2005/8/layout/default"/>
    <dgm:cxn modelId="{2C7F0293-22F3-474D-9A3A-A05BB7231484}" type="presParOf" srcId="{39A8F7ED-00DB-4BA7-978C-9DEEE838C86E}" destId="{8BF25B0F-E5A6-4212-839E-FA9E64A0567D}" srcOrd="12" destOrd="0" presId="urn:microsoft.com/office/officeart/2005/8/layout/default"/>
    <dgm:cxn modelId="{48B9B407-059E-41B6-8C79-FB2E32A62029}" type="presParOf" srcId="{39A8F7ED-00DB-4BA7-978C-9DEEE838C86E}" destId="{9588EEEB-FEE5-4D8C-B457-B14A2909AE65}" srcOrd="13" destOrd="0" presId="urn:microsoft.com/office/officeart/2005/8/layout/default"/>
    <dgm:cxn modelId="{EB4A9241-668C-473E-8F75-FFCD81A61467}" type="presParOf" srcId="{39A8F7ED-00DB-4BA7-978C-9DEEE838C86E}" destId="{0895833C-03DE-4CE1-AD95-A1B958DB1422}" srcOrd="14" destOrd="0" presId="urn:microsoft.com/office/officeart/2005/8/layout/default"/>
    <dgm:cxn modelId="{1E1BE2AA-7443-4760-A6E1-B67E4DDAA5D4}" type="presParOf" srcId="{39A8F7ED-00DB-4BA7-978C-9DEEE838C86E}" destId="{157ADF81-43EC-420E-AD13-091981BA357A}" srcOrd="15" destOrd="0" presId="urn:microsoft.com/office/officeart/2005/8/layout/default"/>
    <dgm:cxn modelId="{35A983CA-F120-42E3-91E3-DCDFFAA8F946}" type="presParOf" srcId="{39A8F7ED-00DB-4BA7-978C-9DEEE838C86E}" destId="{81646BEE-07E5-4B61-8EC3-6F9051573B22}" srcOrd="16" destOrd="0" presId="urn:microsoft.com/office/officeart/2005/8/layout/default"/>
    <dgm:cxn modelId="{0C0E7C81-DF03-463A-9592-61FC966FDA97}" type="presParOf" srcId="{39A8F7ED-00DB-4BA7-978C-9DEEE838C86E}" destId="{0269F27F-632A-4EAA-9BA3-001180E9B9CD}" srcOrd="17" destOrd="0" presId="urn:microsoft.com/office/officeart/2005/8/layout/default"/>
    <dgm:cxn modelId="{BBEB23D5-C1BB-47E4-8CF3-9D628732C1CB}" type="presParOf" srcId="{39A8F7ED-00DB-4BA7-978C-9DEEE838C86E}" destId="{DE7D287D-33E6-4107-9F93-AE778F8591C9}" srcOrd="18" destOrd="0" presId="urn:microsoft.com/office/officeart/2005/8/layout/default"/>
    <dgm:cxn modelId="{2CA63629-EA6B-41DF-96FA-CE6BBBC1B0E5}" type="presParOf" srcId="{39A8F7ED-00DB-4BA7-978C-9DEEE838C86E}" destId="{9081AC78-968A-4919-9B5D-75D113A84DE9}" srcOrd="19" destOrd="0" presId="urn:microsoft.com/office/officeart/2005/8/layout/default"/>
    <dgm:cxn modelId="{683849EE-AA71-4689-98C9-57AD9A835AD3}" type="presParOf" srcId="{39A8F7ED-00DB-4BA7-978C-9DEEE838C86E}" destId="{EBA4D401-BF56-49F9-96D8-81E51CA3526E}" srcOrd="20" destOrd="0" presId="urn:microsoft.com/office/officeart/2005/8/layout/default"/>
    <dgm:cxn modelId="{9839145D-C4FD-4AC1-B5F0-C7E20A6A9F74}" type="presParOf" srcId="{39A8F7ED-00DB-4BA7-978C-9DEEE838C86E}" destId="{BB627878-2225-4BDC-9A57-CCDA7DBC124E}" srcOrd="21" destOrd="0" presId="urn:microsoft.com/office/officeart/2005/8/layout/default"/>
    <dgm:cxn modelId="{78B4AEF9-D5D9-4D71-A985-0617DCF40A56}" type="presParOf" srcId="{39A8F7ED-00DB-4BA7-978C-9DEEE838C86E}" destId="{7C389C9D-1A52-4D86-846F-C2191CDE7F95}" srcOrd="22" destOrd="0" presId="urn:microsoft.com/office/officeart/2005/8/layout/default"/>
    <dgm:cxn modelId="{1F8C6B4E-CF06-43DF-9A2A-EC93A78D63CC}" type="presParOf" srcId="{39A8F7ED-00DB-4BA7-978C-9DEEE838C86E}" destId="{C54C4082-4E85-460C-93FD-969B72F5587E}" srcOrd="23" destOrd="0" presId="urn:microsoft.com/office/officeart/2005/8/layout/default"/>
    <dgm:cxn modelId="{1A884D21-5ECA-494C-A348-356F119CED0A}" type="presParOf" srcId="{39A8F7ED-00DB-4BA7-978C-9DEEE838C86E}" destId="{BB0EA311-12FD-47A6-A97C-3CC4C19B48CA}" srcOrd="24" destOrd="0" presId="urn:microsoft.com/office/officeart/2005/8/layout/default"/>
    <dgm:cxn modelId="{DDAFC29E-E70E-457C-AF87-3C56744E2A01}" type="presParOf" srcId="{39A8F7ED-00DB-4BA7-978C-9DEEE838C86E}" destId="{AB0E19B2-D860-433D-9491-C5E978E738E3}" srcOrd="25" destOrd="0" presId="urn:microsoft.com/office/officeart/2005/8/layout/default"/>
    <dgm:cxn modelId="{8CACDDDE-253F-4E8E-B38A-BFF3E9BDBB98}" type="presParOf" srcId="{39A8F7ED-00DB-4BA7-978C-9DEEE838C86E}" destId="{8B7ED981-5D99-43C5-82FF-F81323043962}" srcOrd="26" destOrd="0" presId="urn:microsoft.com/office/officeart/2005/8/layout/default"/>
    <dgm:cxn modelId="{381440BE-537B-4C75-ACB6-A0C208AD372E}" type="presParOf" srcId="{39A8F7ED-00DB-4BA7-978C-9DEEE838C86E}" destId="{A12CA943-1E1C-4A5C-9A6C-BA9E1FF5D269}" srcOrd="27" destOrd="0" presId="urn:microsoft.com/office/officeart/2005/8/layout/default"/>
    <dgm:cxn modelId="{AF8D6CED-8FCD-4715-846B-631FBD0391D0}" type="presParOf" srcId="{39A8F7ED-00DB-4BA7-978C-9DEEE838C86E}" destId="{062EB67E-B1CF-465B-8114-6D96EDC79CB1}" srcOrd="28" destOrd="0" presId="urn:microsoft.com/office/officeart/2005/8/layout/default"/>
    <dgm:cxn modelId="{0B235974-C2FB-4270-824C-3D7D7E2D4D16}" type="presParOf" srcId="{39A8F7ED-00DB-4BA7-978C-9DEEE838C86E}" destId="{F3024495-C36D-4F2B-9E82-9AB7D79D2DFA}" srcOrd="29" destOrd="0" presId="urn:microsoft.com/office/officeart/2005/8/layout/default"/>
    <dgm:cxn modelId="{749895A5-BBD9-4435-8058-44CDB67A2EC4}" type="presParOf" srcId="{39A8F7ED-00DB-4BA7-978C-9DEEE838C86E}" destId="{B38A53A9-1A06-4D59-864D-0E7121B4EFF2}" srcOrd="30" destOrd="0" presId="urn:microsoft.com/office/officeart/2005/8/layout/default"/>
    <dgm:cxn modelId="{A4239873-050D-4B38-AA8B-0D0EE2738494}" type="presParOf" srcId="{39A8F7ED-00DB-4BA7-978C-9DEEE838C86E}" destId="{9D2B1E69-6C30-48F8-BC88-5B9C24764B50}" srcOrd="31" destOrd="0" presId="urn:microsoft.com/office/officeart/2005/8/layout/default"/>
    <dgm:cxn modelId="{6DB0FB5C-30BF-443C-916F-E088F01A9F55}" type="presParOf" srcId="{39A8F7ED-00DB-4BA7-978C-9DEEE838C86E}" destId="{6E8D1AB4-1A55-411F-81A4-1AB39E0A0416}" srcOrd="32" destOrd="0" presId="urn:microsoft.com/office/officeart/2005/8/layout/default"/>
    <dgm:cxn modelId="{23B223EF-AF03-4DFF-B9DD-C47FDB79573F}" type="presParOf" srcId="{39A8F7ED-00DB-4BA7-978C-9DEEE838C86E}" destId="{CA1112C6-1F28-4B81-A020-D02D3D25F689}" srcOrd="33" destOrd="0" presId="urn:microsoft.com/office/officeart/2005/8/layout/default"/>
    <dgm:cxn modelId="{D97EF03F-FE54-4B3E-8ABF-1BEEE657CBE0}" type="presParOf" srcId="{39A8F7ED-00DB-4BA7-978C-9DEEE838C86E}" destId="{CF2E99F2-99AD-45A9-A413-E605DBBBC4E4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C22E1B-1833-42E5-A6A4-064A8DE9A225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97EE39A-E665-4263-994E-3AC6E08C5BE2}">
      <dgm:prSet/>
      <dgm:spPr/>
      <dgm:t>
        <a:bodyPr/>
        <a:lstStyle/>
        <a:p>
          <a:r>
            <a:rPr lang="en-GB"/>
            <a:t>A clusters Performance depends on the type of task</a:t>
          </a:r>
          <a:endParaRPr lang="en-US"/>
        </a:p>
      </dgm:t>
    </dgm:pt>
    <dgm:pt modelId="{919B8B02-D13B-4BBC-95F7-3D290ACE3716}" type="parTrans" cxnId="{D789E4D2-C45A-4FD6-9ACA-70878B3F8208}">
      <dgm:prSet/>
      <dgm:spPr/>
      <dgm:t>
        <a:bodyPr/>
        <a:lstStyle/>
        <a:p>
          <a:endParaRPr lang="en-US"/>
        </a:p>
      </dgm:t>
    </dgm:pt>
    <dgm:pt modelId="{CF970E4A-FEF2-42FC-ABC1-D482AB446A4B}" type="sibTrans" cxnId="{D789E4D2-C45A-4FD6-9ACA-70878B3F8208}">
      <dgm:prSet/>
      <dgm:spPr/>
      <dgm:t>
        <a:bodyPr/>
        <a:lstStyle/>
        <a:p>
          <a:endParaRPr lang="en-US"/>
        </a:p>
      </dgm:t>
    </dgm:pt>
    <dgm:pt modelId="{BAAAA045-F969-4FF4-93DA-B45AB434D43B}">
      <dgm:prSet/>
      <dgm:spPr/>
      <dgm:t>
        <a:bodyPr/>
        <a:lstStyle/>
        <a:p>
          <a:r>
            <a:rPr lang="en-GB"/>
            <a:t>Tasks that can be split into different parts and executed simultaneously can take advantage </a:t>
          </a:r>
          <a:endParaRPr lang="en-US"/>
        </a:p>
      </dgm:t>
    </dgm:pt>
    <dgm:pt modelId="{E68DFAAD-DFA0-4B9F-B242-98E5D132A1E4}" type="parTrans" cxnId="{DFC73401-C2B7-489E-8202-D9B2D07BD149}">
      <dgm:prSet/>
      <dgm:spPr/>
      <dgm:t>
        <a:bodyPr/>
        <a:lstStyle/>
        <a:p>
          <a:endParaRPr lang="en-US"/>
        </a:p>
      </dgm:t>
    </dgm:pt>
    <dgm:pt modelId="{7093B170-28B9-4EEE-9F39-301E60CE94A2}" type="sibTrans" cxnId="{DFC73401-C2B7-489E-8202-D9B2D07BD149}">
      <dgm:prSet/>
      <dgm:spPr/>
      <dgm:t>
        <a:bodyPr/>
        <a:lstStyle/>
        <a:p>
          <a:endParaRPr lang="en-US"/>
        </a:p>
      </dgm:t>
    </dgm:pt>
    <dgm:pt modelId="{4A2FCAD7-840F-486E-9459-4CF59433EF97}">
      <dgm:prSet/>
      <dgm:spPr/>
      <dgm:t>
        <a:bodyPr/>
        <a:lstStyle/>
        <a:p>
          <a:r>
            <a:rPr lang="en-GB"/>
            <a:t>The Plasma Theory and Simulation Group write codes for plasma simulation</a:t>
          </a:r>
          <a:endParaRPr lang="en-US"/>
        </a:p>
      </dgm:t>
    </dgm:pt>
    <dgm:pt modelId="{0D28B129-3D4B-49F7-972C-D84569CB6BC4}" type="parTrans" cxnId="{E06FF16A-1977-4FE5-931D-C4CAC6E687B3}">
      <dgm:prSet/>
      <dgm:spPr/>
      <dgm:t>
        <a:bodyPr/>
        <a:lstStyle/>
        <a:p>
          <a:endParaRPr lang="en-US"/>
        </a:p>
      </dgm:t>
    </dgm:pt>
    <dgm:pt modelId="{1AA79AB7-2F1B-4BAD-A1AB-D1D9657E47C2}" type="sibTrans" cxnId="{E06FF16A-1977-4FE5-931D-C4CAC6E687B3}">
      <dgm:prSet/>
      <dgm:spPr/>
      <dgm:t>
        <a:bodyPr/>
        <a:lstStyle/>
        <a:p>
          <a:endParaRPr lang="en-US"/>
        </a:p>
      </dgm:t>
    </dgm:pt>
    <dgm:pt modelId="{B149D1C8-3728-44D7-94C7-6BC46111BB8B}">
      <dgm:prSet/>
      <dgm:spPr/>
      <dgm:t>
        <a:bodyPr/>
        <a:lstStyle/>
        <a:p>
          <a:r>
            <a:rPr lang="en-GB"/>
            <a:t>These are particle-in-cell codes with Monte Carlo collision (MCC) models </a:t>
          </a:r>
          <a:endParaRPr lang="en-US"/>
        </a:p>
      </dgm:t>
    </dgm:pt>
    <dgm:pt modelId="{8FD14CD8-D522-4EB6-A7C0-065C0BCE4985}" type="parTrans" cxnId="{2D812D1B-A8C3-48E8-8E34-9DBE76726172}">
      <dgm:prSet/>
      <dgm:spPr/>
      <dgm:t>
        <a:bodyPr/>
        <a:lstStyle/>
        <a:p>
          <a:endParaRPr lang="en-US"/>
        </a:p>
      </dgm:t>
    </dgm:pt>
    <dgm:pt modelId="{9FC31665-9134-4D36-8C25-2E95B1BBE742}" type="sibTrans" cxnId="{2D812D1B-A8C3-48E8-8E34-9DBE76726172}">
      <dgm:prSet/>
      <dgm:spPr/>
      <dgm:t>
        <a:bodyPr/>
        <a:lstStyle/>
        <a:p>
          <a:endParaRPr lang="en-US"/>
        </a:p>
      </dgm:t>
    </dgm:pt>
    <dgm:pt modelId="{2C8B5A93-88EC-47E9-867C-5804187D7426}">
      <dgm:prSet/>
      <dgm:spPr/>
      <dgm:t>
        <a:bodyPr/>
        <a:lstStyle/>
        <a:p>
          <a:r>
            <a:rPr lang="en-GB"/>
            <a:t>Repeated Random Sampling </a:t>
          </a:r>
          <a:endParaRPr lang="en-US"/>
        </a:p>
      </dgm:t>
    </dgm:pt>
    <dgm:pt modelId="{572081C0-AB29-4A53-ADCB-5BEF191BB39E}" type="parTrans" cxnId="{E9C26735-B6E7-42B6-BBB2-3746A87CA197}">
      <dgm:prSet/>
      <dgm:spPr/>
      <dgm:t>
        <a:bodyPr/>
        <a:lstStyle/>
        <a:p>
          <a:endParaRPr lang="en-US"/>
        </a:p>
      </dgm:t>
    </dgm:pt>
    <dgm:pt modelId="{BAF6BA25-37AD-4287-97A0-1A95D37D9835}" type="sibTrans" cxnId="{E9C26735-B6E7-42B6-BBB2-3746A87CA197}">
      <dgm:prSet/>
      <dgm:spPr/>
      <dgm:t>
        <a:bodyPr/>
        <a:lstStyle/>
        <a:p>
          <a:endParaRPr lang="en-US"/>
        </a:p>
      </dgm:t>
    </dgm:pt>
    <dgm:pt modelId="{3AA5EC32-0DA1-432E-A695-0C435E085972}">
      <dgm:prSet/>
      <dgm:spPr/>
      <dgm:t>
        <a:bodyPr/>
        <a:lstStyle/>
        <a:p>
          <a:r>
            <a:rPr lang="en-GB"/>
            <a:t>Ideal candidate for Parallelisation</a:t>
          </a:r>
          <a:endParaRPr lang="en-US"/>
        </a:p>
      </dgm:t>
    </dgm:pt>
    <dgm:pt modelId="{2F02D662-DFD7-4AB3-8E5D-777EC9CF7332}" type="parTrans" cxnId="{FA045512-AB5F-4648-A1FA-50B230E3592C}">
      <dgm:prSet/>
      <dgm:spPr/>
      <dgm:t>
        <a:bodyPr/>
        <a:lstStyle/>
        <a:p>
          <a:endParaRPr lang="en-US"/>
        </a:p>
      </dgm:t>
    </dgm:pt>
    <dgm:pt modelId="{6049F20D-C575-462C-A2F4-9A82B1E52D09}" type="sibTrans" cxnId="{FA045512-AB5F-4648-A1FA-50B230E3592C}">
      <dgm:prSet/>
      <dgm:spPr/>
      <dgm:t>
        <a:bodyPr/>
        <a:lstStyle/>
        <a:p>
          <a:endParaRPr lang="en-US"/>
        </a:p>
      </dgm:t>
    </dgm:pt>
    <dgm:pt modelId="{2ED48358-B97C-455F-8108-19CDD7CE8013}" type="pres">
      <dgm:prSet presAssocID="{69C22E1B-1833-42E5-A6A4-064A8DE9A225}" presName="root" presStyleCnt="0">
        <dgm:presLayoutVars>
          <dgm:dir/>
          <dgm:resizeHandles val="exact"/>
        </dgm:presLayoutVars>
      </dgm:prSet>
      <dgm:spPr/>
    </dgm:pt>
    <dgm:pt modelId="{275CE9F3-DC5D-4DAE-B3D7-89EA0319AE57}" type="pres">
      <dgm:prSet presAssocID="{69C22E1B-1833-42E5-A6A4-064A8DE9A225}" presName="container" presStyleCnt="0">
        <dgm:presLayoutVars>
          <dgm:dir/>
          <dgm:resizeHandles val="exact"/>
        </dgm:presLayoutVars>
      </dgm:prSet>
      <dgm:spPr/>
    </dgm:pt>
    <dgm:pt modelId="{C59411B1-72BF-4048-AC19-5CE22CF88CB9}" type="pres">
      <dgm:prSet presAssocID="{C97EE39A-E665-4263-994E-3AC6E08C5BE2}" presName="compNode" presStyleCnt="0"/>
      <dgm:spPr/>
    </dgm:pt>
    <dgm:pt modelId="{66C03D4A-3CFA-47A1-BAD8-3CC67710A841}" type="pres">
      <dgm:prSet presAssocID="{C97EE39A-E665-4263-994E-3AC6E08C5BE2}" presName="iconBgRect" presStyleLbl="bgShp" presStyleIdx="0" presStyleCnt="6"/>
      <dgm:spPr/>
    </dgm:pt>
    <dgm:pt modelId="{12F0CCFC-D57D-4403-91F2-6146BE069C1C}" type="pres">
      <dgm:prSet presAssocID="{C97EE39A-E665-4263-994E-3AC6E08C5BE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CB670C1-0A61-445D-AB2A-A5C6721A50E6}" type="pres">
      <dgm:prSet presAssocID="{C97EE39A-E665-4263-994E-3AC6E08C5BE2}" presName="spaceRect" presStyleCnt="0"/>
      <dgm:spPr/>
    </dgm:pt>
    <dgm:pt modelId="{CBC97247-697E-4079-AB98-0BFBF191E3BE}" type="pres">
      <dgm:prSet presAssocID="{C97EE39A-E665-4263-994E-3AC6E08C5BE2}" presName="textRect" presStyleLbl="revTx" presStyleIdx="0" presStyleCnt="6">
        <dgm:presLayoutVars>
          <dgm:chMax val="1"/>
          <dgm:chPref val="1"/>
        </dgm:presLayoutVars>
      </dgm:prSet>
      <dgm:spPr/>
    </dgm:pt>
    <dgm:pt modelId="{0C223CE3-9903-44B0-BBE0-D32E65D43305}" type="pres">
      <dgm:prSet presAssocID="{CF970E4A-FEF2-42FC-ABC1-D482AB446A4B}" presName="sibTrans" presStyleLbl="sibTrans2D1" presStyleIdx="0" presStyleCnt="0"/>
      <dgm:spPr/>
    </dgm:pt>
    <dgm:pt modelId="{79142B31-39DB-468B-991C-54634CFB4672}" type="pres">
      <dgm:prSet presAssocID="{BAAAA045-F969-4FF4-93DA-B45AB434D43B}" presName="compNode" presStyleCnt="0"/>
      <dgm:spPr/>
    </dgm:pt>
    <dgm:pt modelId="{D84FE9BE-0F8B-454C-AD0D-F44FDFDBCB39}" type="pres">
      <dgm:prSet presAssocID="{BAAAA045-F969-4FF4-93DA-B45AB434D43B}" presName="iconBgRect" presStyleLbl="bgShp" presStyleIdx="1" presStyleCnt="6"/>
      <dgm:spPr/>
    </dgm:pt>
    <dgm:pt modelId="{B2FD986D-0A1A-4B38-ACEF-F8B0A654DBE7}" type="pres">
      <dgm:prSet presAssocID="{BAAAA045-F969-4FF4-93DA-B45AB434D43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CA94A97-DB5C-497B-B656-FB5B5684BDCB}" type="pres">
      <dgm:prSet presAssocID="{BAAAA045-F969-4FF4-93DA-B45AB434D43B}" presName="spaceRect" presStyleCnt="0"/>
      <dgm:spPr/>
    </dgm:pt>
    <dgm:pt modelId="{6E622BD3-FB41-483E-AC36-0664AD012D4F}" type="pres">
      <dgm:prSet presAssocID="{BAAAA045-F969-4FF4-93DA-B45AB434D43B}" presName="textRect" presStyleLbl="revTx" presStyleIdx="1" presStyleCnt="6">
        <dgm:presLayoutVars>
          <dgm:chMax val="1"/>
          <dgm:chPref val="1"/>
        </dgm:presLayoutVars>
      </dgm:prSet>
      <dgm:spPr/>
    </dgm:pt>
    <dgm:pt modelId="{6EB14C9D-FCA1-4F0C-9CC1-15F29C09677E}" type="pres">
      <dgm:prSet presAssocID="{7093B170-28B9-4EEE-9F39-301E60CE94A2}" presName="sibTrans" presStyleLbl="sibTrans2D1" presStyleIdx="0" presStyleCnt="0"/>
      <dgm:spPr/>
    </dgm:pt>
    <dgm:pt modelId="{CB5932AE-5E86-4707-BC48-EAA0AB732C3A}" type="pres">
      <dgm:prSet presAssocID="{4A2FCAD7-840F-486E-9459-4CF59433EF97}" presName="compNode" presStyleCnt="0"/>
      <dgm:spPr/>
    </dgm:pt>
    <dgm:pt modelId="{FB19052F-E29A-4BDA-8DF9-A5C3AC2FD427}" type="pres">
      <dgm:prSet presAssocID="{4A2FCAD7-840F-486E-9459-4CF59433EF97}" presName="iconBgRect" presStyleLbl="bgShp" presStyleIdx="2" presStyleCnt="6"/>
      <dgm:spPr/>
    </dgm:pt>
    <dgm:pt modelId="{B5ED436D-2CBA-425A-AEF1-5C7067A5DB94}" type="pres">
      <dgm:prSet presAssocID="{4A2FCAD7-840F-486E-9459-4CF59433EF9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647F021D-ED0B-4E24-9DD4-68FB17FE1B4B}" type="pres">
      <dgm:prSet presAssocID="{4A2FCAD7-840F-486E-9459-4CF59433EF97}" presName="spaceRect" presStyleCnt="0"/>
      <dgm:spPr/>
    </dgm:pt>
    <dgm:pt modelId="{8F043CE0-D0DA-4337-9D02-79009377E847}" type="pres">
      <dgm:prSet presAssocID="{4A2FCAD7-840F-486E-9459-4CF59433EF97}" presName="textRect" presStyleLbl="revTx" presStyleIdx="2" presStyleCnt="6">
        <dgm:presLayoutVars>
          <dgm:chMax val="1"/>
          <dgm:chPref val="1"/>
        </dgm:presLayoutVars>
      </dgm:prSet>
      <dgm:spPr/>
    </dgm:pt>
    <dgm:pt modelId="{8C03A18D-7CBA-4DFE-8765-48B0E3340937}" type="pres">
      <dgm:prSet presAssocID="{1AA79AB7-2F1B-4BAD-A1AB-D1D9657E47C2}" presName="sibTrans" presStyleLbl="sibTrans2D1" presStyleIdx="0" presStyleCnt="0"/>
      <dgm:spPr/>
    </dgm:pt>
    <dgm:pt modelId="{2D7F5851-812D-4E58-A531-E6775A43EB57}" type="pres">
      <dgm:prSet presAssocID="{B149D1C8-3728-44D7-94C7-6BC46111BB8B}" presName="compNode" presStyleCnt="0"/>
      <dgm:spPr/>
    </dgm:pt>
    <dgm:pt modelId="{D5AC2A11-4AF8-4CD1-A525-553568CD376B}" type="pres">
      <dgm:prSet presAssocID="{B149D1C8-3728-44D7-94C7-6BC46111BB8B}" presName="iconBgRect" presStyleLbl="bgShp" presStyleIdx="3" presStyleCnt="6"/>
      <dgm:spPr/>
    </dgm:pt>
    <dgm:pt modelId="{78655593-8D52-4722-AF9B-1A009EE425E5}" type="pres">
      <dgm:prSet presAssocID="{B149D1C8-3728-44D7-94C7-6BC46111BB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646B369C-824B-47EF-9700-7007A731FC97}" type="pres">
      <dgm:prSet presAssocID="{B149D1C8-3728-44D7-94C7-6BC46111BB8B}" presName="spaceRect" presStyleCnt="0"/>
      <dgm:spPr/>
    </dgm:pt>
    <dgm:pt modelId="{EDF14614-F19F-4618-B1D5-038A0DAEEFC6}" type="pres">
      <dgm:prSet presAssocID="{B149D1C8-3728-44D7-94C7-6BC46111BB8B}" presName="textRect" presStyleLbl="revTx" presStyleIdx="3" presStyleCnt="6">
        <dgm:presLayoutVars>
          <dgm:chMax val="1"/>
          <dgm:chPref val="1"/>
        </dgm:presLayoutVars>
      </dgm:prSet>
      <dgm:spPr/>
    </dgm:pt>
    <dgm:pt modelId="{9BFFE3C3-72E1-4B22-BE38-AD0C4BA8A5C9}" type="pres">
      <dgm:prSet presAssocID="{9FC31665-9134-4D36-8C25-2E95B1BBE742}" presName="sibTrans" presStyleLbl="sibTrans2D1" presStyleIdx="0" presStyleCnt="0"/>
      <dgm:spPr/>
    </dgm:pt>
    <dgm:pt modelId="{1866F1DC-BFB7-4A6A-A1CD-F965882FED33}" type="pres">
      <dgm:prSet presAssocID="{2C8B5A93-88EC-47E9-867C-5804187D7426}" presName="compNode" presStyleCnt="0"/>
      <dgm:spPr/>
    </dgm:pt>
    <dgm:pt modelId="{592B25CD-A602-4D13-8160-BBCE2468995D}" type="pres">
      <dgm:prSet presAssocID="{2C8B5A93-88EC-47E9-867C-5804187D7426}" presName="iconBgRect" presStyleLbl="bgShp" presStyleIdx="4" presStyleCnt="6"/>
      <dgm:spPr/>
    </dgm:pt>
    <dgm:pt modelId="{B6C5EEB5-3812-45C4-8BB8-F7F13F037D88}" type="pres">
      <dgm:prSet presAssocID="{2C8B5A93-88EC-47E9-867C-5804187D742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9565CE2-9F02-4D24-9482-65E0F6CD29BC}" type="pres">
      <dgm:prSet presAssocID="{2C8B5A93-88EC-47E9-867C-5804187D7426}" presName="spaceRect" presStyleCnt="0"/>
      <dgm:spPr/>
    </dgm:pt>
    <dgm:pt modelId="{26CEEB30-E4B2-42AA-802E-2BD318DA85A3}" type="pres">
      <dgm:prSet presAssocID="{2C8B5A93-88EC-47E9-867C-5804187D7426}" presName="textRect" presStyleLbl="revTx" presStyleIdx="4" presStyleCnt="6">
        <dgm:presLayoutVars>
          <dgm:chMax val="1"/>
          <dgm:chPref val="1"/>
        </dgm:presLayoutVars>
      </dgm:prSet>
      <dgm:spPr/>
    </dgm:pt>
    <dgm:pt modelId="{350AEC64-B77F-4FCC-BE20-6A89E53B6459}" type="pres">
      <dgm:prSet presAssocID="{BAF6BA25-37AD-4287-97A0-1A95D37D9835}" presName="sibTrans" presStyleLbl="sibTrans2D1" presStyleIdx="0" presStyleCnt="0"/>
      <dgm:spPr/>
    </dgm:pt>
    <dgm:pt modelId="{4A69DA20-2FAE-41BD-B603-07FC3024D9FA}" type="pres">
      <dgm:prSet presAssocID="{3AA5EC32-0DA1-432E-A695-0C435E085972}" presName="compNode" presStyleCnt="0"/>
      <dgm:spPr/>
    </dgm:pt>
    <dgm:pt modelId="{F84E4817-6158-4374-9ADB-9F27AEAD0C67}" type="pres">
      <dgm:prSet presAssocID="{3AA5EC32-0DA1-432E-A695-0C435E085972}" presName="iconBgRect" presStyleLbl="bgShp" presStyleIdx="5" presStyleCnt="6"/>
      <dgm:spPr/>
    </dgm:pt>
    <dgm:pt modelId="{69938EA5-1AB7-4245-BE9E-131D176CFEC6}" type="pres">
      <dgm:prSet presAssocID="{3AA5EC32-0DA1-432E-A695-0C435E08597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B785A42B-CA2C-4956-81E6-B76CE479D482}" type="pres">
      <dgm:prSet presAssocID="{3AA5EC32-0DA1-432E-A695-0C435E085972}" presName="spaceRect" presStyleCnt="0"/>
      <dgm:spPr/>
    </dgm:pt>
    <dgm:pt modelId="{1A1B7533-7014-438F-A2E0-2B534F0B59F8}" type="pres">
      <dgm:prSet presAssocID="{3AA5EC32-0DA1-432E-A695-0C435E08597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FC73401-C2B7-489E-8202-D9B2D07BD149}" srcId="{69C22E1B-1833-42E5-A6A4-064A8DE9A225}" destId="{BAAAA045-F969-4FF4-93DA-B45AB434D43B}" srcOrd="1" destOrd="0" parTransId="{E68DFAAD-DFA0-4B9F-B242-98E5D132A1E4}" sibTransId="{7093B170-28B9-4EEE-9F39-301E60CE94A2}"/>
    <dgm:cxn modelId="{9B45680E-927C-4961-A3CD-521E990CBC41}" type="presOf" srcId="{BAAAA045-F969-4FF4-93DA-B45AB434D43B}" destId="{6E622BD3-FB41-483E-AC36-0664AD012D4F}" srcOrd="0" destOrd="0" presId="urn:microsoft.com/office/officeart/2018/2/layout/IconCircleList"/>
    <dgm:cxn modelId="{FA045512-AB5F-4648-A1FA-50B230E3592C}" srcId="{69C22E1B-1833-42E5-A6A4-064A8DE9A225}" destId="{3AA5EC32-0DA1-432E-A695-0C435E085972}" srcOrd="5" destOrd="0" parTransId="{2F02D662-DFD7-4AB3-8E5D-777EC9CF7332}" sibTransId="{6049F20D-C575-462C-A2F4-9A82B1E52D09}"/>
    <dgm:cxn modelId="{2D812D1B-A8C3-48E8-8E34-9DBE76726172}" srcId="{69C22E1B-1833-42E5-A6A4-064A8DE9A225}" destId="{B149D1C8-3728-44D7-94C7-6BC46111BB8B}" srcOrd="3" destOrd="0" parTransId="{8FD14CD8-D522-4EB6-A7C0-065C0BCE4985}" sibTransId="{9FC31665-9134-4D36-8C25-2E95B1BBE742}"/>
    <dgm:cxn modelId="{30EB5E26-7BDA-47ED-9730-FE4B450E889A}" type="presOf" srcId="{1AA79AB7-2F1B-4BAD-A1AB-D1D9657E47C2}" destId="{8C03A18D-7CBA-4DFE-8765-48B0E3340937}" srcOrd="0" destOrd="0" presId="urn:microsoft.com/office/officeart/2018/2/layout/IconCircleList"/>
    <dgm:cxn modelId="{E9C26735-B6E7-42B6-BBB2-3746A87CA197}" srcId="{69C22E1B-1833-42E5-A6A4-064A8DE9A225}" destId="{2C8B5A93-88EC-47E9-867C-5804187D7426}" srcOrd="4" destOrd="0" parTransId="{572081C0-AB29-4A53-ADCB-5BEF191BB39E}" sibTransId="{BAF6BA25-37AD-4287-97A0-1A95D37D9835}"/>
    <dgm:cxn modelId="{6F802E37-A365-4453-B6D4-7A3D973EDECB}" type="presOf" srcId="{CF970E4A-FEF2-42FC-ABC1-D482AB446A4B}" destId="{0C223CE3-9903-44B0-BBE0-D32E65D43305}" srcOrd="0" destOrd="0" presId="urn:microsoft.com/office/officeart/2018/2/layout/IconCircleList"/>
    <dgm:cxn modelId="{662B8842-5DF9-44C2-B824-5674AC3A81A7}" type="presOf" srcId="{B149D1C8-3728-44D7-94C7-6BC46111BB8B}" destId="{EDF14614-F19F-4618-B1D5-038A0DAEEFC6}" srcOrd="0" destOrd="0" presId="urn:microsoft.com/office/officeart/2018/2/layout/IconCircleList"/>
    <dgm:cxn modelId="{E06FF16A-1977-4FE5-931D-C4CAC6E687B3}" srcId="{69C22E1B-1833-42E5-A6A4-064A8DE9A225}" destId="{4A2FCAD7-840F-486E-9459-4CF59433EF97}" srcOrd="2" destOrd="0" parTransId="{0D28B129-3D4B-49F7-972C-D84569CB6BC4}" sibTransId="{1AA79AB7-2F1B-4BAD-A1AB-D1D9657E47C2}"/>
    <dgm:cxn modelId="{915D784C-D2D1-4AC1-8F75-BC8B95BBF66E}" type="presOf" srcId="{3AA5EC32-0DA1-432E-A695-0C435E085972}" destId="{1A1B7533-7014-438F-A2E0-2B534F0B59F8}" srcOrd="0" destOrd="0" presId="urn:microsoft.com/office/officeart/2018/2/layout/IconCircleList"/>
    <dgm:cxn modelId="{23AC446D-87D0-4516-95A1-4DF859256B86}" type="presOf" srcId="{7093B170-28B9-4EEE-9F39-301E60CE94A2}" destId="{6EB14C9D-FCA1-4F0C-9CC1-15F29C09677E}" srcOrd="0" destOrd="0" presId="urn:microsoft.com/office/officeart/2018/2/layout/IconCircleList"/>
    <dgm:cxn modelId="{41DB906F-3593-4E26-A0D3-F649D6854BDC}" type="presOf" srcId="{9FC31665-9134-4D36-8C25-2E95B1BBE742}" destId="{9BFFE3C3-72E1-4B22-BE38-AD0C4BA8A5C9}" srcOrd="0" destOrd="0" presId="urn:microsoft.com/office/officeart/2018/2/layout/IconCircleList"/>
    <dgm:cxn modelId="{E22EE799-1121-4A4D-80BC-FC34C6CAA530}" type="presOf" srcId="{BAF6BA25-37AD-4287-97A0-1A95D37D9835}" destId="{350AEC64-B77F-4FCC-BE20-6A89E53B6459}" srcOrd="0" destOrd="0" presId="urn:microsoft.com/office/officeart/2018/2/layout/IconCircleList"/>
    <dgm:cxn modelId="{A09393AB-17B1-46CC-B217-748FAADF291D}" type="presOf" srcId="{C97EE39A-E665-4263-994E-3AC6E08C5BE2}" destId="{CBC97247-697E-4079-AB98-0BFBF191E3BE}" srcOrd="0" destOrd="0" presId="urn:microsoft.com/office/officeart/2018/2/layout/IconCircleList"/>
    <dgm:cxn modelId="{79AC4EC2-FA69-4499-A62F-ED3CAEC1C1A8}" type="presOf" srcId="{4A2FCAD7-840F-486E-9459-4CF59433EF97}" destId="{8F043CE0-D0DA-4337-9D02-79009377E847}" srcOrd="0" destOrd="0" presId="urn:microsoft.com/office/officeart/2018/2/layout/IconCircleList"/>
    <dgm:cxn modelId="{D789E4D2-C45A-4FD6-9ACA-70878B3F8208}" srcId="{69C22E1B-1833-42E5-A6A4-064A8DE9A225}" destId="{C97EE39A-E665-4263-994E-3AC6E08C5BE2}" srcOrd="0" destOrd="0" parTransId="{919B8B02-D13B-4BBC-95F7-3D290ACE3716}" sibTransId="{CF970E4A-FEF2-42FC-ABC1-D482AB446A4B}"/>
    <dgm:cxn modelId="{349182EC-1E50-4EDE-B3C7-2410A78B7D12}" type="presOf" srcId="{69C22E1B-1833-42E5-A6A4-064A8DE9A225}" destId="{2ED48358-B97C-455F-8108-19CDD7CE8013}" srcOrd="0" destOrd="0" presId="urn:microsoft.com/office/officeart/2018/2/layout/IconCircleList"/>
    <dgm:cxn modelId="{5EF3ECFE-4CB3-494F-8ABC-FB9C9B687DF4}" type="presOf" srcId="{2C8B5A93-88EC-47E9-867C-5804187D7426}" destId="{26CEEB30-E4B2-42AA-802E-2BD318DA85A3}" srcOrd="0" destOrd="0" presId="urn:microsoft.com/office/officeart/2018/2/layout/IconCircleList"/>
    <dgm:cxn modelId="{CFB299AA-2D31-4791-AA80-962BDF87DDB7}" type="presParOf" srcId="{2ED48358-B97C-455F-8108-19CDD7CE8013}" destId="{275CE9F3-DC5D-4DAE-B3D7-89EA0319AE57}" srcOrd="0" destOrd="0" presId="urn:microsoft.com/office/officeart/2018/2/layout/IconCircleList"/>
    <dgm:cxn modelId="{D77B0CD2-675F-4586-BEC9-F3A9D8AB0AFB}" type="presParOf" srcId="{275CE9F3-DC5D-4DAE-B3D7-89EA0319AE57}" destId="{C59411B1-72BF-4048-AC19-5CE22CF88CB9}" srcOrd="0" destOrd="0" presId="urn:microsoft.com/office/officeart/2018/2/layout/IconCircleList"/>
    <dgm:cxn modelId="{4641620C-0E63-4825-B4F2-4F3D46112C0C}" type="presParOf" srcId="{C59411B1-72BF-4048-AC19-5CE22CF88CB9}" destId="{66C03D4A-3CFA-47A1-BAD8-3CC67710A841}" srcOrd="0" destOrd="0" presId="urn:microsoft.com/office/officeart/2018/2/layout/IconCircleList"/>
    <dgm:cxn modelId="{E85E4F97-2763-4EC3-8AD4-EA090BFE39B2}" type="presParOf" srcId="{C59411B1-72BF-4048-AC19-5CE22CF88CB9}" destId="{12F0CCFC-D57D-4403-91F2-6146BE069C1C}" srcOrd="1" destOrd="0" presId="urn:microsoft.com/office/officeart/2018/2/layout/IconCircleList"/>
    <dgm:cxn modelId="{AB172DA5-A9D0-46F5-940E-36680200D0D5}" type="presParOf" srcId="{C59411B1-72BF-4048-AC19-5CE22CF88CB9}" destId="{8CB670C1-0A61-445D-AB2A-A5C6721A50E6}" srcOrd="2" destOrd="0" presId="urn:microsoft.com/office/officeart/2018/2/layout/IconCircleList"/>
    <dgm:cxn modelId="{6DC90E80-F5A9-4184-9328-6887BF66AC58}" type="presParOf" srcId="{C59411B1-72BF-4048-AC19-5CE22CF88CB9}" destId="{CBC97247-697E-4079-AB98-0BFBF191E3BE}" srcOrd="3" destOrd="0" presId="urn:microsoft.com/office/officeart/2018/2/layout/IconCircleList"/>
    <dgm:cxn modelId="{59A61624-5530-4E3A-BDBB-6BA9B233DB12}" type="presParOf" srcId="{275CE9F3-DC5D-4DAE-B3D7-89EA0319AE57}" destId="{0C223CE3-9903-44B0-BBE0-D32E65D43305}" srcOrd="1" destOrd="0" presId="urn:microsoft.com/office/officeart/2018/2/layout/IconCircleList"/>
    <dgm:cxn modelId="{EAE20102-A1F4-44D4-B95D-573F81FCB5E6}" type="presParOf" srcId="{275CE9F3-DC5D-4DAE-B3D7-89EA0319AE57}" destId="{79142B31-39DB-468B-991C-54634CFB4672}" srcOrd="2" destOrd="0" presId="urn:microsoft.com/office/officeart/2018/2/layout/IconCircleList"/>
    <dgm:cxn modelId="{7DB595E1-7F4E-440A-8418-36470969AA55}" type="presParOf" srcId="{79142B31-39DB-468B-991C-54634CFB4672}" destId="{D84FE9BE-0F8B-454C-AD0D-F44FDFDBCB39}" srcOrd="0" destOrd="0" presId="urn:microsoft.com/office/officeart/2018/2/layout/IconCircleList"/>
    <dgm:cxn modelId="{BCBBE61D-E829-43B5-9B62-21D38D84E494}" type="presParOf" srcId="{79142B31-39DB-468B-991C-54634CFB4672}" destId="{B2FD986D-0A1A-4B38-ACEF-F8B0A654DBE7}" srcOrd="1" destOrd="0" presId="urn:microsoft.com/office/officeart/2018/2/layout/IconCircleList"/>
    <dgm:cxn modelId="{5ACC1E98-E9E3-4160-9CE4-35A401FE5BB8}" type="presParOf" srcId="{79142B31-39DB-468B-991C-54634CFB4672}" destId="{0CA94A97-DB5C-497B-B656-FB5B5684BDCB}" srcOrd="2" destOrd="0" presId="urn:microsoft.com/office/officeart/2018/2/layout/IconCircleList"/>
    <dgm:cxn modelId="{C403A195-92B6-4267-9C9E-C887CC387892}" type="presParOf" srcId="{79142B31-39DB-468B-991C-54634CFB4672}" destId="{6E622BD3-FB41-483E-AC36-0664AD012D4F}" srcOrd="3" destOrd="0" presId="urn:microsoft.com/office/officeart/2018/2/layout/IconCircleList"/>
    <dgm:cxn modelId="{8F00BB99-A41F-4E70-9FD2-1A5BA67A7CC7}" type="presParOf" srcId="{275CE9F3-DC5D-4DAE-B3D7-89EA0319AE57}" destId="{6EB14C9D-FCA1-4F0C-9CC1-15F29C09677E}" srcOrd="3" destOrd="0" presId="urn:microsoft.com/office/officeart/2018/2/layout/IconCircleList"/>
    <dgm:cxn modelId="{DDDBD6D1-8A7C-47BE-85AD-A63B121D72CE}" type="presParOf" srcId="{275CE9F3-DC5D-4DAE-B3D7-89EA0319AE57}" destId="{CB5932AE-5E86-4707-BC48-EAA0AB732C3A}" srcOrd="4" destOrd="0" presId="urn:microsoft.com/office/officeart/2018/2/layout/IconCircleList"/>
    <dgm:cxn modelId="{A3AF4BFE-1D92-4EFA-BAC8-B1F9C8092547}" type="presParOf" srcId="{CB5932AE-5E86-4707-BC48-EAA0AB732C3A}" destId="{FB19052F-E29A-4BDA-8DF9-A5C3AC2FD427}" srcOrd="0" destOrd="0" presId="urn:microsoft.com/office/officeart/2018/2/layout/IconCircleList"/>
    <dgm:cxn modelId="{B93707E0-62B0-4481-8DB2-55EDB88FC85C}" type="presParOf" srcId="{CB5932AE-5E86-4707-BC48-EAA0AB732C3A}" destId="{B5ED436D-2CBA-425A-AEF1-5C7067A5DB94}" srcOrd="1" destOrd="0" presId="urn:microsoft.com/office/officeart/2018/2/layout/IconCircleList"/>
    <dgm:cxn modelId="{3C66AC15-4814-443F-B217-089E17712DE7}" type="presParOf" srcId="{CB5932AE-5E86-4707-BC48-EAA0AB732C3A}" destId="{647F021D-ED0B-4E24-9DD4-68FB17FE1B4B}" srcOrd="2" destOrd="0" presId="urn:microsoft.com/office/officeart/2018/2/layout/IconCircleList"/>
    <dgm:cxn modelId="{6D9AB861-216D-4364-9A50-D8C52D0CF6C2}" type="presParOf" srcId="{CB5932AE-5E86-4707-BC48-EAA0AB732C3A}" destId="{8F043CE0-D0DA-4337-9D02-79009377E847}" srcOrd="3" destOrd="0" presId="urn:microsoft.com/office/officeart/2018/2/layout/IconCircleList"/>
    <dgm:cxn modelId="{7D4B062E-6545-4A25-A72B-00ADAA70CD06}" type="presParOf" srcId="{275CE9F3-DC5D-4DAE-B3D7-89EA0319AE57}" destId="{8C03A18D-7CBA-4DFE-8765-48B0E3340937}" srcOrd="5" destOrd="0" presId="urn:microsoft.com/office/officeart/2018/2/layout/IconCircleList"/>
    <dgm:cxn modelId="{8F271EE4-E241-4135-B5D1-E01AA6CCDA3B}" type="presParOf" srcId="{275CE9F3-DC5D-4DAE-B3D7-89EA0319AE57}" destId="{2D7F5851-812D-4E58-A531-E6775A43EB57}" srcOrd="6" destOrd="0" presId="urn:microsoft.com/office/officeart/2018/2/layout/IconCircleList"/>
    <dgm:cxn modelId="{901C6793-DF29-44BD-9DA6-9E7531F6E839}" type="presParOf" srcId="{2D7F5851-812D-4E58-A531-E6775A43EB57}" destId="{D5AC2A11-4AF8-4CD1-A525-553568CD376B}" srcOrd="0" destOrd="0" presId="urn:microsoft.com/office/officeart/2018/2/layout/IconCircleList"/>
    <dgm:cxn modelId="{E1A8DA4B-2F2E-43C8-8A1A-9EDD74C6A2FB}" type="presParOf" srcId="{2D7F5851-812D-4E58-A531-E6775A43EB57}" destId="{78655593-8D52-4722-AF9B-1A009EE425E5}" srcOrd="1" destOrd="0" presId="urn:microsoft.com/office/officeart/2018/2/layout/IconCircleList"/>
    <dgm:cxn modelId="{027DE1D0-B440-43EC-A7A3-ED0706B8CD63}" type="presParOf" srcId="{2D7F5851-812D-4E58-A531-E6775A43EB57}" destId="{646B369C-824B-47EF-9700-7007A731FC97}" srcOrd="2" destOrd="0" presId="urn:microsoft.com/office/officeart/2018/2/layout/IconCircleList"/>
    <dgm:cxn modelId="{F6C351FB-FA39-487C-ACC8-E396572B0E51}" type="presParOf" srcId="{2D7F5851-812D-4E58-A531-E6775A43EB57}" destId="{EDF14614-F19F-4618-B1D5-038A0DAEEFC6}" srcOrd="3" destOrd="0" presId="urn:microsoft.com/office/officeart/2018/2/layout/IconCircleList"/>
    <dgm:cxn modelId="{7865A1D4-FA07-4638-88AE-72C14558E58B}" type="presParOf" srcId="{275CE9F3-DC5D-4DAE-B3D7-89EA0319AE57}" destId="{9BFFE3C3-72E1-4B22-BE38-AD0C4BA8A5C9}" srcOrd="7" destOrd="0" presId="urn:microsoft.com/office/officeart/2018/2/layout/IconCircleList"/>
    <dgm:cxn modelId="{40059D9B-7188-45F3-AA46-7B0318305103}" type="presParOf" srcId="{275CE9F3-DC5D-4DAE-B3D7-89EA0319AE57}" destId="{1866F1DC-BFB7-4A6A-A1CD-F965882FED33}" srcOrd="8" destOrd="0" presId="urn:microsoft.com/office/officeart/2018/2/layout/IconCircleList"/>
    <dgm:cxn modelId="{DC9A8896-B804-427A-BA88-F6BC85B6844C}" type="presParOf" srcId="{1866F1DC-BFB7-4A6A-A1CD-F965882FED33}" destId="{592B25CD-A602-4D13-8160-BBCE2468995D}" srcOrd="0" destOrd="0" presId="urn:microsoft.com/office/officeart/2018/2/layout/IconCircleList"/>
    <dgm:cxn modelId="{BEF68598-B79A-4EEE-8BFD-A0D3C9110782}" type="presParOf" srcId="{1866F1DC-BFB7-4A6A-A1CD-F965882FED33}" destId="{B6C5EEB5-3812-45C4-8BB8-F7F13F037D88}" srcOrd="1" destOrd="0" presId="urn:microsoft.com/office/officeart/2018/2/layout/IconCircleList"/>
    <dgm:cxn modelId="{3D9CE273-C441-400A-BF6F-11921E7A1D0F}" type="presParOf" srcId="{1866F1DC-BFB7-4A6A-A1CD-F965882FED33}" destId="{B9565CE2-9F02-4D24-9482-65E0F6CD29BC}" srcOrd="2" destOrd="0" presId="urn:microsoft.com/office/officeart/2018/2/layout/IconCircleList"/>
    <dgm:cxn modelId="{929FF80E-C3C8-4C81-8AF4-B70E2DEF4B16}" type="presParOf" srcId="{1866F1DC-BFB7-4A6A-A1CD-F965882FED33}" destId="{26CEEB30-E4B2-42AA-802E-2BD318DA85A3}" srcOrd="3" destOrd="0" presId="urn:microsoft.com/office/officeart/2018/2/layout/IconCircleList"/>
    <dgm:cxn modelId="{506E83FF-FEA6-484D-A803-B3EE36E93A53}" type="presParOf" srcId="{275CE9F3-DC5D-4DAE-B3D7-89EA0319AE57}" destId="{350AEC64-B77F-4FCC-BE20-6A89E53B6459}" srcOrd="9" destOrd="0" presId="urn:microsoft.com/office/officeart/2018/2/layout/IconCircleList"/>
    <dgm:cxn modelId="{E65957A5-4D74-4677-8BF8-7A3076638BF3}" type="presParOf" srcId="{275CE9F3-DC5D-4DAE-B3D7-89EA0319AE57}" destId="{4A69DA20-2FAE-41BD-B603-07FC3024D9FA}" srcOrd="10" destOrd="0" presId="urn:microsoft.com/office/officeart/2018/2/layout/IconCircleList"/>
    <dgm:cxn modelId="{E3A3FA95-8B67-4D97-BC83-4CA3A2750639}" type="presParOf" srcId="{4A69DA20-2FAE-41BD-B603-07FC3024D9FA}" destId="{F84E4817-6158-4374-9ADB-9F27AEAD0C67}" srcOrd="0" destOrd="0" presId="urn:microsoft.com/office/officeart/2018/2/layout/IconCircleList"/>
    <dgm:cxn modelId="{BE66ADFA-4661-4A9C-B491-BC01FC0A6495}" type="presParOf" srcId="{4A69DA20-2FAE-41BD-B603-07FC3024D9FA}" destId="{69938EA5-1AB7-4245-BE9E-131D176CFEC6}" srcOrd="1" destOrd="0" presId="urn:microsoft.com/office/officeart/2018/2/layout/IconCircleList"/>
    <dgm:cxn modelId="{5AEE2491-E3D2-43E9-AF6C-DCEA99B912FF}" type="presParOf" srcId="{4A69DA20-2FAE-41BD-B603-07FC3024D9FA}" destId="{B785A42B-CA2C-4956-81E6-B76CE479D482}" srcOrd="2" destOrd="0" presId="urn:microsoft.com/office/officeart/2018/2/layout/IconCircleList"/>
    <dgm:cxn modelId="{1E40539F-1876-4641-86CC-DE0C8F2BC21C}" type="presParOf" srcId="{4A69DA20-2FAE-41BD-B603-07FC3024D9FA}" destId="{1A1B7533-7014-438F-A2E0-2B534F0B59F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B3871B-3C86-4053-88E0-AD831A77E3A5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7326B26-D171-4474-BDC4-48B26F3BF9E2}">
      <dgm:prSet/>
      <dgm:spPr/>
      <dgm:t>
        <a:bodyPr/>
        <a:lstStyle/>
        <a:p>
          <a:r>
            <a:rPr lang="en-GB"/>
            <a:t>Dependencies</a:t>
          </a:r>
          <a:endParaRPr lang="en-US"/>
        </a:p>
      </dgm:t>
    </dgm:pt>
    <dgm:pt modelId="{11F0CA8C-F38D-4BD5-A1CF-EFD66EFFD7C7}" type="parTrans" cxnId="{DB2F0D2A-04FE-40CD-B438-5BEBF6F0BDCC}">
      <dgm:prSet/>
      <dgm:spPr/>
      <dgm:t>
        <a:bodyPr/>
        <a:lstStyle/>
        <a:p>
          <a:endParaRPr lang="en-US"/>
        </a:p>
      </dgm:t>
    </dgm:pt>
    <dgm:pt modelId="{A8EC9E7C-DC2F-47BC-BBD0-A48EA73156D3}" type="sibTrans" cxnId="{DB2F0D2A-04FE-40CD-B438-5BEBF6F0BDCC}">
      <dgm:prSet/>
      <dgm:spPr/>
      <dgm:t>
        <a:bodyPr/>
        <a:lstStyle/>
        <a:p>
          <a:endParaRPr lang="en-US"/>
        </a:p>
      </dgm:t>
    </dgm:pt>
    <dgm:pt modelId="{BF627C42-42F8-4CDC-A234-A3D0B055F21C}">
      <dgm:prSet/>
      <dgm:spPr/>
      <dgm:t>
        <a:bodyPr/>
        <a:lstStyle/>
        <a:p>
          <a:r>
            <a:rPr lang="en-GB"/>
            <a:t>Networking</a:t>
          </a:r>
          <a:endParaRPr lang="en-US"/>
        </a:p>
      </dgm:t>
    </dgm:pt>
    <dgm:pt modelId="{A705AD5F-FAF1-4BFD-B66A-9A02C15D8FF9}" type="parTrans" cxnId="{DB18343F-45DD-4C47-985B-52DC26D9A33B}">
      <dgm:prSet/>
      <dgm:spPr/>
      <dgm:t>
        <a:bodyPr/>
        <a:lstStyle/>
        <a:p>
          <a:endParaRPr lang="en-US"/>
        </a:p>
      </dgm:t>
    </dgm:pt>
    <dgm:pt modelId="{ED22C1B3-888D-4D71-BD03-AB002805CB4C}" type="sibTrans" cxnId="{DB18343F-45DD-4C47-985B-52DC26D9A33B}">
      <dgm:prSet/>
      <dgm:spPr/>
      <dgm:t>
        <a:bodyPr/>
        <a:lstStyle/>
        <a:p>
          <a:endParaRPr lang="en-US"/>
        </a:p>
      </dgm:t>
    </dgm:pt>
    <dgm:pt modelId="{EEB7C808-9313-43FB-9BC4-078C37CAC3A2}" type="pres">
      <dgm:prSet presAssocID="{CCB3871B-3C86-4053-88E0-AD831A77E3A5}" presName="root" presStyleCnt="0">
        <dgm:presLayoutVars>
          <dgm:dir/>
          <dgm:resizeHandles val="exact"/>
        </dgm:presLayoutVars>
      </dgm:prSet>
      <dgm:spPr/>
    </dgm:pt>
    <dgm:pt modelId="{054EE2F1-171A-4633-962F-1F93CD660B20}" type="pres">
      <dgm:prSet presAssocID="{37326B26-D171-4474-BDC4-48B26F3BF9E2}" presName="compNode" presStyleCnt="0"/>
      <dgm:spPr/>
    </dgm:pt>
    <dgm:pt modelId="{47ABD952-298A-456F-BDEC-1637672359E8}" type="pres">
      <dgm:prSet presAssocID="{37326B26-D171-4474-BDC4-48B26F3BF9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46364E0E-5545-4B72-A00E-DABAA0E03A6A}" type="pres">
      <dgm:prSet presAssocID="{37326B26-D171-4474-BDC4-48B26F3BF9E2}" presName="spaceRect" presStyleCnt="0"/>
      <dgm:spPr/>
    </dgm:pt>
    <dgm:pt modelId="{828A6ECB-4668-4C8D-9EE7-AB154DDDCB1F}" type="pres">
      <dgm:prSet presAssocID="{37326B26-D171-4474-BDC4-48B26F3BF9E2}" presName="textRect" presStyleLbl="revTx" presStyleIdx="0" presStyleCnt="2">
        <dgm:presLayoutVars>
          <dgm:chMax val="1"/>
          <dgm:chPref val="1"/>
        </dgm:presLayoutVars>
      </dgm:prSet>
      <dgm:spPr/>
    </dgm:pt>
    <dgm:pt modelId="{4152BE12-EF90-42C3-8E43-864148215781}" type="pres">
      <dgm:prSet presAssocID="{A8EC9E7C-DC2F-47BC-BBD0-A48EA73156D3}" presName="sibTrans" presStyleCnt="0"/>
      <dgm:spPr/>
    </dgm:pt>
    <dgm:pt modelId="{D1ABD107-7538-4B9A-8485-6C0B93DAFEC6}" type="pres">
      <dgm:prSet presAssocID="{BF627C42-42F8-4CDC-A234-A3D0B055F21C}" presName="compNode" presStyleCnt="0"/>
      <dgm:spPr/>
    </dgm:pt>
    <dgm:pt modelId="{82A1B537-147E-455F-A6C4-D26B6498B3EF}" type="pres">
      <dgm:prSet presAssocID="{BF627C42-42F8-4CDC-A234-A3D0B055F2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F696377-001C-4106-8363-7198444329B3}" type="pres">
      <dgm:prSet presAssocID="{BF627C42-42F8-4CDC-A234-A3D0B055F21C}" presName="spaceRect" presStyleCnt="0"/>
      <dgm:spPr/>
    </dgm:pt>
    <dgm:pt modelId="{730CE553-CEAF-4053-AA4B-B94D4191F4ED}" type="pres">
      <dgm:prSet presAssocID="{BF627C42-42F8-4CDC-A234-A3D0B055F21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B2F0D2A-04FE-40CD-B438-5BEBF6F0BDCC}" srcId="{CCB3871B-3C86-4053-88E0-AD831A77E3A5}" destId="{37326B26-D171-4474-BDC4-48B26F3BF9E2}" srcOrd="0" destOrd="0" parTransId="{11F0CA8C-F38D-4BD5-A1CF-EFD66EFFD7C7}" sibTransId="{A8EC9E7C-DC2F-47BC-BBD0-A48EA73156D3}"/>
    <dgm:cxn modelId="{37354B33-C34B-4926-B6CD-E6255295AA06}" type="presOf" srcId="{BF627C42-42F8-4CDC-A234-A3D0B055F21C}" destId="{730CE553-CEAF-4053-AA4B-B94D4191F4ED}" srcOrd="0" destOrd="0" presId="urn:microsoft.com/office/officeart/2018/2/layout/IconLabelList"/>
    <dgm:cxn modelId="{DB18343F-45DD-4C47-985B-52DC26D9A33B}" srcId="{CCB3871B-3C86-4053-88E0-AD831A77E3A5}" destId="{BF627C42-42F8-4CDC-A234-A3D0B055F21C}" srcOrd="1" destOrd="0" parTransId="{A705AD5F-FAF1-4BFD-B66A-9A02C15D8FF9}" sibTransId="{ED22C1B3-888D-4D71-BD03-AB002805CB4C}"/>
    <dgm:cxn modelId="{7898F1E9-2468-40B0-A7A0-900804086823}" type="presOf" srcId="{37326B26-D171-4474-BDC4-48B26F3BF9E2}" destId="{828A6ECB-4668-4C8D-9EE7-AB154DDDCB1F}" srcOrd="0" destOrd="0" presId="urn:microsoft.com/office/officeart/2018/2/layout/IconLabelList"/>
    <dgm:cxn modelId="{9238B3EE-06DC-4686-B7A1-36BC6333DDD7}" type="presOf" srcId="{CCB3871B-3C86-4053-88E0-AD831A77E3A5}" destId="{EEB7C808-9313-43FB-9BC4-078C37CAC3A2}" srcOrd="0" destOrd="0" presId="urn:microsoft.com/office/officeart/2018/2/layout/IconLabelList"/>
    <dgm:cxn modelId="{807C6A41-986E-4FAA-A041-1F9DD156588D}" type="presParOf" srcId="{EEB7C808-9313-43FB-9BC4-078C37CAC3A2}" destId="{054EE2F1-171A-4633-962F-1F93CD660B20}" srcOrd="0" destOrd="0" presId="urn:microsoft.com/office/officeart/2018/2/layout/IconLabelList"/>
    <dgm:cxn modelId="{B11C9520-2E72-412D-95BD-A1C28985B66F}" type="presParOf" srcId="{054EE2F1-171A-4633-962F-1F93CD660B20}" destId="{47ABD952-298A-456F-BDEC-1637672359E8}" srcOrd="0" destOrd="0" presId="urn:microsoft.com/office/officeart/2018/2/layout/IconLabelList"/>
    <dgm:cxn modelId="{9E8177E1-1D64-4E1F-8453-F1E4D163B234}" type="presParOf" srcId="{054EE2F1-171A-4633-962F-1F93CD660B20}" destId="{46364E0E-5545-4B72-A00E-DABAA0E03A6A}" srcOrd="1" destOrd="0" presId="urn:microsoft.com/office/officeart/2018/2/layout/IconLabelList"/>
    <dgm:cxn modelId="{F17FC858-63D8-4F1F-8BF9-6A264DBD5452}" type="presParOf" srcId="{054EE2F1-171A-4633-962F-1F93CD660B20}" destId="{828A6ECB-4668-4C8D-9EE7-AB154DDDCB1F}" srcOrd="2" destOrd="0" presId="urn:microsoft.com/office/officeart/2018/2/layout/IconLabelList"/>
    <dgm:cxn modelId="{9F3DA48A-8CA3-4068-BAE1-384BBBA74927}" type="presParOf" srcId="{EEB7C808-9313-43FB-9BC4-078C37CAC3A2}" destId="{4152BE12-EF90-42C3-8E43-864148215781}" srcOrd="1" destOrd="0" presId="urn:microsoft.com/office/officeart/2018/2/layout/IconLabelList"/>
    <dgm:cxn modelId="{0695E1F7-9037-4E14-A567-8EBD2837596D}" type="presParOf" srcId="{EEB7C808-9313-43FB-9BC4-078C37CAC3A2}" destId="{D1ABD107-7538-4B9A-8485-6C0B93DAFEC6}" srcOrd="2" destOrd="0" presId="urn:microsoft.com/office/officeart/2018/2/layout/IconLabelList"/>
    <dgm:cxn modelId="{D804BE41-D8A4-4C9E-BE39-0EEEE96D3820}" type="presParOf" srcId="{D1ABD107-7538-4B9A-8485-6C0B93DAFEC6}" destId="{82A1B537-147E-455F-A6C4-D26B6498B3EF}" srcOrd="0" destOrd="0" presId="urn:microsoft.com/office/officeart/2018/2/layout/IconLabelList"/>
    <dgm:cxn modelId="{82989EEA-0628-4D88-A62A-A563181582E0}" type="presParOf" srcId="{D1ABD107-7538-4B9A-8485-6C0B93DAFEC6}" destId="{BF696377-001C-4106-8363-7198444329B3}" srcOrd="1" destOrd="0" presId="urn:microsoft.com/office/officeart/2018/2/layout/IconLabelList"/>
    <dgm:cxn modelId="{DAE608F6-BD35-485E-B79D-F7AF0DD59999}" type="presParOf" srcId="{D1ABD107-7538-4B9A-8485-6C0B93DAFEC6}" destId="{730CE553-CEAF-4053-AA4B-B94D4191F4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DF590E-59FC-4A7F-BEA8-2629C61BC172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FECB43F6-E297-46F8-86FF-9341B32B72EA}">
      <dgm:prSet phldrT="[Text]"/>
      <dgm:spPr/>
      <dgm:t>
        <a:bodyPr/>
        <a:lstStyle/>
        <a:p>
          <a:r>
            <a:rPr lang="en-GB" dirty="0"/>
            <a:t>Identified System Requirements</a:t>
          </a:r>
        </a:p>
      </dgm:t>
    </dgm:pt>
    <dgm:pt modelId="{6EF3301A-EEBC-449C-B785-1F0A6AA6307C}" type="parTrans" cxnId="{9E71B4AA-B444-4368-9CAD-F66E10501FE0}">
      <dgm:prSet/>
      <dgm:spPr/>
      <dgm:t>
        <a:bodyPr/>
        <a:lstStyle/>
        <a:p>
          <a:endParaRPr lang="en-GB"/>
        </a:p>
      </dgm:t>
    </dgm:pt>
    <dgm:pt modelId="{2E94841C-C2AA-4760-B72A-28E3621BF5FA}" type="sibTrans" cxnId="{9E71B4AA-B444-4368-9CAD-F66E10501FE0}">
      <dgm:prSet/>
      <dgm:spPr/>
      <dgm:t>
        <a:bodyPr/>
        <a:lstStyle/>
        <a:p>
          <a:endParaRPr lang="en-GB"/>
        </a:p>
      </dgm:t>
    </dgm:pt>
    <dgm:pt modelId="{5B49B381-0CFC-4859-81E3-9F41DF1DB602}">
      <dgm:prSet phldrT="[Text]"/>
      <dgm:spPr/>
      <dgm:t>
        <a:bodyPr/>
        <a:lstStyle/>
        <a:p>
          <a:r>
            <a:rPr lang="en-GB" dirty="0"/>
            <a:t>Constructed Hardware Network</a:t>
          </a:r>
        </a:p>
      </dgm:t>
    </dgm:pt>
    <dgm:pt modelId="{148169D6-30D2-4B07-BAE2-3D666A5F704A}" type="parTrans" cxnId="{16DC16A7-BD53-4843-B002-BFD3E21EA133}">
      <dgm:prSet/>
      <dgm:spPr/>
      <dgm:t>
        <a:bodyPr/>
        <a:lstStyle/>
        <a:p>
          <a:endParaRPr lang="en-GB"/>
        </a:p>
      </dgm:t>
    </dgm:pt>
    <dgm:pt modelId="{8EA9A978-9746-4C97-8DD3-28CC40F7F0F0}" type="sibTrans" cxnId="{16DC16A7-BD53-4843-B002-BFD3E21EA133}">
      <dgm:prSet/>
      <dgm:spPr/>
      <dgm:t>
        <a:bodyPr/>
        <a:lstStyle/>
        <a:p>
          <a:endParaRPr lang="en-GB"/>
        </a:p>
      </dgm:t>
    </dgm:pt>
    <dgm:pt modelId="{BD6A2024-9503-4EE1-B6C5-F75CAEEB46C5}">
      <dgm:prSet phldrT="[Text]"/>
      <dgm:spPr/>
      <dgm:t>
        <a:bodyPr/>
        <a:lstStyle/>
        <a:p>
          <a:r>
            <a:rPr lang="en-GB" dirty="0"/>
            <a:t>Installed Linux Software and dependencies</a:t>
          </a:r>
        </a:p>
      </dgm:t>
    </dgm:pt>
    <dgm:pt modelId="{67B94E92-9D38-43CB-9C11-0D615F9C88C1}" type="parTrans" cxnId="{85D933B1-1B4B-4DC5-8081-AC2260F630AE}">
      <dgm:prSet/>
      <dgm:spPr/>
      <dgm:t>
        <a:bodyPr/>
        <a:lstStyle/>
        <a:p>
          <a:endParaRPr lang="en-GB"/>
        </a:p>
      </dgm:t>
    </dgm:pt>
    <dgm:pt modelId="{03324106-BB09-49D4-8BB1-1EEE7D6479B5}" type="sibTrans" cxnId="{85D933B1-1B4B-4DC5-8081-AC2260F630AE}">
      <dgm:prSet/>
      <dgm:spPr/>
      <dgm:t>
        <a:bodyPr/>
        <a:lstStyle/>
        <a:p>
          <a:endParaRPr lang="en-GB"/>
        </a:p>
      </dgm:t>
    </dgm:pt>
    <dgm:pt modelId="{DD5F837F-B125-4571-A535-9850C58CF615}">
      <dgm:prSet phldrT="[Text]"/>
      <dgm:spPr/>
      <dgm:t>
        <a:bodyPr/>
        <a:lstStyle/>
        <a:p>
          <a:r>
            <a:rPr lang="en-GB" dirty="0"/>
            <a:t>Set up Software Cluster</a:t>
          </a:r>
        </a:p>
      </dgm:t>
    </dgm:pt>
    <dgm:pt modelId="{8836E327-7EE6-4D4B-848B-876EFA08B9A7}" type="parTrans" cxnId="{2D95194A-B8AA-476A-A3B6-B823CE2CF209}">
      <dgm:prSet/>
      <dgm:spPr/>
      <dgm:t>
        <a:bodyPr/>
        <a:lstStyle/>
        <a:p>
          <a:endParaRPr lang="en-GB"/>
        </a:p>
      </dgm:t>
    </dgm:pt>
    <dgm:pt modelId="{FF1FB26E-9F60-41F0-9DF1-AFF7D64887E8}" type="sibTrans" cxnId="{2D95194A-B8AA-476A-A3B6-B823CE2CF209}">
      <dgm:prSet/>
      <dgm:spPr/>
      <dgm:t>
        <a:bodyPr/>
        <a:lstStyle/>
        <a:p>
          <a:endParaRPr lang="en-GB"/>
        </a:p>
      </dgm:t>
    </dgm:pt>
    <dgm:pt modelId="{5E9FFBCE-CD2D-4E00-B411-8A0225C1E181}">
      <dgm:prSet phldrT="[Text]"/>
      <dgm:spPr/>
      <dgm:t>
        <a:bodyPr/>
        <a:lstStyle/>
        <a:p>
          <a:r>
            <a:rPr lang="en-GB"/>
            <a:t>Designed Enclosure</a:t>
          </a:r>
          <a:endParaRPr lang="en-GB" dirty="0"/>
        </a:p>
      </dgm:t>
    </dgm:pt>
    <dgm:pt modelId="{721F0115-1EDF-4323-9C97-CBC707E0F2ED}" type="parTrans" cxnId="{87AC5816-1932-4190-8EEA-144EA0D016A0}">
      <dgm:prSet/>
      <dgm:spPr/>
      <dgm:t>
        <a:bodyPr/>
        <a:lstStyle/>
        <a:p>
          <a:endParaRPr lang="en-GB"/>
        </a:p>
      </dgm:t>
    </dgm:pt>
    <dgm:pt modelId="{C64ACF8F-1E8F-4EC5-9724-6FC058B0D066}" type="sibTrans" cxnId="{87AC5816-1932-4190-8EEA-144EA0D016A0}">
      <dgm:prSet/>
      <dgm:spPr/>
      <dgm:t>
        <a:bodyPr/>
        <a:lstStyle/>
        <a:p>
          <a:endParaRPr lang="en-GB"/>
        </a:p>
      </dgm:t>
    </dgm:pt>
    <dgm:pt modelId="{A1A90A6C-B5ED-4A4F-8DD0-9A9DE32E8E1B}" type="pres">
      <dgm:prSet presAssocID="{D0DF590E-59FC-4A7F-BEA8-2629C61BC172}" presName="Name0" presStyleCnt="0">
        <dgm:presLayoutVars>
          <dgm:dir/>
        </dgm:presLayoutVars>
      </dgm:prSet>
      <dgm:spPr/>
    </dgm:pt>
    <dgm:pt modelId="{5EE94CEF-6B08-4E43-8840-1C40257ED48B}" type="pres">
      <dgm:prSet presAssocID="{FECB43F6-E297-46F8-86FF-9341B32B72EA}" presName="parComposite" presStyleCnt="0"/>
      <dgm:spPr/>
    </dgm:pt>
    <dgm:pt modelId="{F68FC332-ED59-45EB-823C-A94263A2A66D}" type="pres">
      <dgm:prSet presAssocID="{FECB43F6-E297-46F8-86FF-9341B32B72EA}" presName="parBigCircle" presStyleLbl="node0" presStyleIdx="0" presStyleCnt="5"/>
      <dgm:spPr/>
    </dgm:pt>
    <dgm:pt modelId="{2CCA7128-F803-4C5F-B6B0-4D6FB1B79EA3}" type="pres">
      <dgm:prSet presAssocID="{FECB43F6-E297-46F8-86FF-9341B32B72EA}" presName="parTx" presStyleLbl="revTx" presStyleIdx="0" presStyleCnt="5"/>
      <dgm:spPr/>
    </dgm:pt>
    <dgm:pt modelId="{5191F535-19F9-43C2-A877-89BC6A9E8C94}" type="pres">
      <dgm:prSet presAssocID="{FECB43F6-E297-46F8-86FF-9341B32B72EA}" presName="bSpace" presStyleCnt="0"/>
      <dgm:spPr/>
    </dgm:pt>
    <dgm:pt modelId="{F13EF0DB-E3B9-41D4-8BE6-BD780B1AFC10}" type="pres">
      <dgm:prSet presAssocID="{FECB43F6-E297-46F8-86FF-9341B32B72EA}" presName="parBackupNorm" presStyleCnt="0"/>
      <dgm:spPr/>
    </dgm:pt>
    <dgm:pt modelId="{A82461F1-F483-42A5-AAAD-2B7800A1342F}" type="pres">
      <dgm:prSet presAssocID="{2E94841C-C2AA-4760-B72A-28E3621BF5FA}" presName="parSpace" presStyleCnt="0"/>
      <dgm:spPr/>
    </dgm:pt>
    <dgm:pt modelId="{F81A0817-55DF-496F-A9A9-A89E5DCEFBF4}" type="pres">
      <dgm:prSet presAssocID="{5B49B381-0CFC-4859-81E3-9F41DF1DB602}" presName="parComposite" presStyleCnt="0"/>
      <dgm:spPr/>
    </dgm:pt>
    <dgm:pt modelId="{F6F761CC-EE98-4512-8CDA-E89D02AD349C}" type="pres">
      <dgm:prSet presAssocID="{5B49B381-0CFC-4859-81E3-9F41DF1DB602}" presName="parBigCircle" presStyleLbl="node0" presStyleIdx="1" presStyleCnt="5"/>
      <dgm:spPr/>
    </dgm:pt>
    <dgm:pt modelId="{11A2E63C-2951-4E95-A5DF-D1A29A686A17}" type="pres">
      <dgm:prSet presAssocID="{5B49B381-0CFC-4859-81E3-9F41DF1DB602}" presName="parTx" presStyleLbl="revTx" presStyleIdx="1" presStyleCnt="5"/>
      <dgm:spPr/>
    </dgm:pt>
    <dgm:pt modelId="{9CFFAC0B-B27A-49F3-95D8-BDA769275A7C}" type="pres">
      <dgm:prSet presAssocID="{5B49B381-0CFC-4859-81E3-9F41DF1DB602}" presName="bSpace" presStyleCnt="0"/>
      <dgm:spPr/>
    </dgm:pt>
    <dgm:pt modelId="{2872B1A8-61C7-4129-85C9-563864272F07}" type="pres">
      <dgm:prSet presAssocID="{5B49B381-0CFC-4859-81E3-9F41DF1DB602}" presName="parBackupNorm" presStyleCnt="0"/>
      <dgm:spPr/>
    </dgm:pt>
    <dgm:pt modelId="{210E62EE-22A8-4515-968B-E0A107DD768C}" type="pres">
      <dgm:prSet presAssocID="{8EA9A978-9746-4C97-8DD3-28CC40F7F0F0}" presName="parSpace" presStyleCnt="0"/>
      <dgm:spPr/>
    </dgm:pt>
    <dgm:pt modelId="{389FE61B-1B79-495A-A36D-0639BE31C312}" type="pres">
      <dgm:prSet presAssocID="{BD6A2024-9503-4EE1-B6C5-F75CAEEB46C5}" presName="parComposite" presStyleCnt="0"/>
      <dgm:spPr/>
    </dgm:pt>
    <dgm:pt modelId="{E71AF2FD-D1EB-40D2-B694-EFF1D4357813}" type="pres">
      <dgm:prSet presAssocID="{BD6A2024-9503-4EE1-B6C5-F75CAEEB46C5}" presName="parBigCircle" presStyleLbl="node0" presStyleIdx="2" presStyleCnt="5"/>
      <dgm:spPr/>
    </dgm:pt>
    <dgm:pt modelId="{673AC68E-1C6D-468D-B620-F9CEDCB309C2}" type="pres">
      <dgm:prSet presAssocID="{BD6A2024-9503-4EE1-B6C5-F75CAEEB46C5}" presName="parTx" presStyleLbl="revTx" presStyleIdx="2" presStyleCnt="5"/>
      <dgm:spPr/>
    </dgm:pt>
    <dgm:pt modelId="{48111C46-4CC4-4BEF-93C7-4D9E31368091}" type="pres">
      <dgm:prSet presAssocID="{BD6A2024-9503-4EE1-B6C5-F75CAEEB46C5}" presName="bSpace" presStyleCnt="0"/>
      <dgm:spPr/>
    </dgm:pt>
    <dgm:pt modelId="{04727484-E4E4-4DA8-989A-5176AEC6C4D5}" type="pres">
      <dgm:prSet presAssocID="{BD6A2024-9503-4EE1-B6C5-F75CAEEB46C5}" presName="parBackupNorm" presStyleCnt="0"/>
      <dgm:spPr/>
    </dgm:pt>
    <dgm:pt modelId="{EB703151-2ADD-4DAC-A10E-DE4CB9F1FF55}" type="pres">
      <dgm:prSet presAssocID="{03324106-BB09-49D4-8BB1-1EEE7D6479B5}" presName="parSpace" presStyleCnt="0"/>
      <dgm:spPr/>
    </dgm:pt>
    <dgm:pt modelId="{861E91B2-8039-4043-A4A0-A2D9788AE45A}" type="pres">
      <dgm:prSet presAssocID="{DD5F837F-B125-4571-A535-9850C58CF615}" presName="parComposite" presStyleCnt="0"/>
      <dgm:spPr/>
    </dgm:pt>
    <dgm:pt modelId="{F90DFAF6-D4E0-4860-88A5-C66AFC37B742}" type="pres">
      <dgm:prSet presAssocID="{DD5F837F-B125-4571-A535-9850C58CF615}" presName="parBigCircle" presStyleLbl="node0" presStyleIdx="3" presStyleCnt="5"/>
      <dgm:spPr/>
    </dgm:pt>
    <dgm:pt modelId="{50F08222-9D91-43FE-AF24-2A8947400830}" type="pres">
      <dgm:prSet presAssocID="{DD5F837F-B125-4571-A535-9850C58CF615}" presName="parTx" presStyleLbl="revTx" presStyleIdx="3" presStyleCnt="5"/>
      <dgm:spPr/>
    </dgm:pt>
    <dgm:pt modelId="{AF193C6F-36BF-4D0A-BF33-9949C9E42FA6}" type="pres">
      <dgm:prSet presAssocID="{DD5F837F-B125-4571-A535-9850C58CF615}" presName="bSpace" presStyleCnt="0"/>
      <dgm:spPr/>
    </dgm:pt>
    <dgm:pt modelId="{D189A791-4BA3-48E5-866D-3671A270074B}" type="pres">
      <dgm:prSet presAssocID="{DD5F837F-B125-4571-A535-9850C58CF615}" presName="parBackupNorm" presStyleCnt="0"/>
      <dgm:spPr/>
    </dgm:pt>
    <dgm:pt modelId="{CB6B8242-6AED-4D93-B25D-BC4F3C8AE530}" type="pres">
      <dgm:prSet presAssocID="{FF1FB26E-9F60-41F0-9DF1-AFF7D64887E8}" presName="parSpace" presStyleCnt="0"/>
      <dgm:spPr/>
    </dgm:pt>
    <dgm:pt modelId="{CADB8C31-83BC-4432-80EB-8495858E2F74}" type="pres">
      <dgm:prSet presAssocID="{5E9FFBCE-CD2D-4E00-B411-8A0225C1E181}" presName="parComposite" presStyleCnt="0"/>
      <dgm:spPr/>
    </dgm:pt>
    <dgm:pt modelId="{0B5B154F-84F6-4E2E-9E1A-58B266DB3633}" type="pres">
      <dgm:prSet presAssocID="{5E9FFBCE-CD2D-4E00-B411-8A0225C1E181}" presName="parBigCircle" presStyleLbl="node0" presStyleIdx="4" presStyleCnt="5"/>
      <dgm:spPr/>
    </dgm:pt>
    <dgm:pt modelId="{CC40BFC2-9E56-4CE6-B880-7845F827475D}" type="pres">
      <dgm:prSet presAssocID="{5E9FFBCE-CD2D-4E00-B411-8A0225C1E181}" presName="parTx" presStyleLbl="revTx" presStyleIdx="4" presStyleCnt="5"/>
      <dgm:spPr/>
    </dgm:pt>
    <dgm:pt modelId="{12B819F3-0085-40D2-87B5-96DB295BCD07}" type="pres">
      <dgm:prSet presAssocID="{5E9FFBCE-CD2D-4E00-B411-8A0225C1E181}" presName="bSpace" presStyleCnt="0"/>
      <dgm:spPr/>
    </dgm:pt>
    <dgm:pt modelId="{79A56050-C5E4-4EE5-AB8E-F7E967857FBF}" type="pres">
      <dgm:prSet presAssocID="{5E9FFBCE-CD2D-4E00-B411-8A0225C1E181}" presName="parBackupNorm" presStyleCnt="0"/>
      <dgm:spPr/>
    </dgm:pt>
    <dgm:pt modelId="{1A149A03-215E-4288-80EF-EF8B645B30FC}" type="pres">
      <dgm:prSet presAssocID="{C64ACF8F-1E8F-4EC5-9724-6FC058B0D066}" presName="parSpace" presStyleCnt="0"/>
      <dgm:spPr/>
    </dgm:pt>
  </dgm:ptLst>
  <dgm:cxnLst>
    <dgm:cxn modelId="{87AC5816-1932-4190-8EEA-144EA0D016A0}" srcId="{D0DF590E-59FC-4A7F-BEA8-2629C61BC172}" destId="{5E9FFBCE-CD2D-4E00-B411-8A0225C1E181}" srcOrd="4" destOrd="0" parTransId="{721F0115-1EDF-4323-9C97-CBC707E0F2ED}" sibTransId="{C64ACF8F-1E8F-4EC5-9724-6FC058B0D066}"/>
    <dgm:cxn modelId="{B2AF4D18-853C-442F-BBA0-047FE4DD9E87}" type="presOf" srcId="{5B49B381-0CFC-4859-81E3-9F41DF1DB602}" destId="{11A2E63C-2951-4E95-A5DF-D1A29A686A17}" srcOrd="0" destOrd="0" presId="urn:microsoft.com/office/officeart/2008/layout/CircleAccentTimeline"/>
    <dgm:cxn modelId="{6B2BCD68-7988-40C1-9346-80CF6F388F44}" type="presOf" srcId="{DD5F837F-B125-4571-A535-9850C58CF615}" destId="{50F08222-9D91-43FE-AF24-2A8947400830}" srcOrd="0" destOrd="0" presId="urn:microsoft.com/office/officeart/2008/layout/CircleAccentTimeline"/>
    <dgm:cxn modelId="{2D95194A-B8AA-476A-A3B6-B823CE2CF209}" srcId="{D0DF590E-59FC-4A7F-BEA8-2629C61BC172}" destId="{DD5F837F-B125-4571-A535-9850C58CF615}" srcOrd="3" destOrd="0" parTransId="{8836E327-7EE6-4D4B-848B-876EFA08B9A7}" sibTransId="{FF1FB26E-9F60-41F0-9DF1-AFF7D64887E8}"/>
    <dgm:cxn modelId="{5CB55C99-C065-426B-A3CC-03E239A3E470}" type="presOf" srcId="{FECB43F6-E297-46F8-86FF-9341B32B72EA}" destId="{2CCA7128-F803-4C5F-B6B0-4D6FB1B79EA3}" srcOrd="0" destOrd="0" presId="urn:microsoft.com/office/officeart/2008/layout/CircleAccentTimeline"/>
    <dgm:cxn modelId="{941AFDA3-E66E-4CFB-927B-E64DC6D2CB0F}" type="presOf" srcId="{5E9FFBCE-CD2D-4E00-B411-8A0225C1E181}" destId="{CC40BFC2-9E56-4CE6-B880-7845F827475D}" srcOrd="0" destOrd="0" presId="urn:microsoft.com/office/officeart/2008/layout/CircleAccentTimeline"/>
    <dgm:cxn modelId="{16DC16A7-BD53-4843-B002-BFD3E21EA133}" srcId="{D0DF590E-59FC-4A7F-BEA8-2629C61BC172}" destId="{5B49B381-0CFC-4859-81E3-9F41DF1DB602}" srcOrd="1" destOrd="0" parTransId="{148169D6-30D2-4B07-BAE2-3D666A5F704A}" sibTransId="{8EA9A978-9746-4C97-8DD3-28CC40F7F0F0}"/>
    <dgm:cxn modelId="{CF7CC4A7-8C8A-4DB4-99A0-D02F11F75473}" type="presOf" srcId="{BD6A2024-9503-4EE1-B6C5-F75CAEEB46C5}" destId="{673AC68E-1C6D-468D-B620-F9CEDCB309C2}" srcOrd="0" destOrd="0" presId="urn:microsoft.com/office/officeart/2008/layout/CircleAccentTimeline"/>
    <dgm:cxn modelId="{9E71B4AA-B444-4368-9CAD-F66E10501FE0}" srcId="{D0DF590E-59FC-4A7F-BEA8-2629C61BC172}" destId="{FECB43F6-E297-46F8-86FF-9341B32B72EA}" srcOrd="0" destOrd="0" parTransId="{6EF3301A-EEBC-449C-B785-1F0A6AA6307C}" sibTransId="{2E94841C-C2AA-4760-B72A-28E3621BF5FA}"/>
    <dgm:cxn modelId="{85D933B1-1B4B-4DC5-8081-AC2260F630AE}" srcId="{D0DF590E-59FC-4A7F-BEA8-2629C61BC172}" destId="{BD6A2024-9503-4EE1-B6C5-F75CAEEB46C5}" srcOrd="2" destOrd="0" parTransId="{67B94E92-9D38-43CB-9C11-0D615F9C88C1}" sibTransId="{03324106-BB09-49D4-8BB1-1EEE7D6479B5}"/>
    <dgm:cxn modelId="{CA3E61B2-259D-4625-813E-FB4E615A491E}" type="presOf" srcId="{D0DF590E-59FC-4A7F-BEA8-2629C61BC172}" destId="{A1A90A6C-B5ED-4A4F-8DD0-9A9DE32E8E1B}" srcOrd="0" destOrd="0" presId="urn:microsoft.com/office/officeart/2008/layout/CircleAccentTimeline"/>
    <dgm:cxn modelId="{7D0271BC-D807-4BB7-9DEA-4172A42D0611}" type="presParOf" srcId="{A1A90A6C-B5ED-4A4F-8DD0-9A9DE32E8E1B}" destId="{5EE94CEF-6B08-4E43-8840-1C40257ED48B}" srcOrd="0" destOrd="0" presId="urn:microsoft.com/office/officeart/2008/layout/CircleAccentTimeline"/>
    <dgm:cxn modelId="{78932491-FDC8-42DB-9E73-FA0E6B2B572B}" type="presParOf" srcId="{5EE94CEF-6B08-4E43-8840-1C40257ED48B}" destId="{F68FC332-ED59-45EB-823C-A94263A2A66D}" srcOrd="0" destOrd="0" presId="urn:microsoft.com/office/officeart/2008/layout/CircleAccentTimeline"/>
    <dgm:cxn modelId="{318BBD29-D7EF-4BFD-9481-63DF47154BDE}" type="presParOf" srcId="{5EE94CEF-6B08-4E43-8840-1C40257ED48B}" destId="{2CCA7128-F803-4C5F-B6B0-4D6FB1B79EA3}" srcOrd="1" destOrd="0" presId="urn:microsoft.com/office/officeart/2008/layout/CircleAccentTimeline"/>
    <dgm:cxn modelId="{324AFB3C-F7B4-43E3-B72A-4C40B0F14DDF}" type="presParOf" srcId="{5EE94CEF-6B08-4E43-8840-1C40257ED48B}" destId="{5191F535-19F9-43C2-A877-89BC6A9E8C94}" srcOrd="2" destOrd="0" presId="urn:microsoft.com/office/officeart/2008/layout/CircleAccentTimeline"/>
    <dgm:cxn modelId="{1D959330-8D27-42D1-9A4A-D9892CBDC86E}" type="presParOf" srcId="{A1A90A6C-B5ED-4A4F-8DD0-9A9DE32E8E1B}" destId="{F13EF0DB-E3B9-41D4-8BE6-BD780B1AFC10}" srcOrd="1" destOrd="0" presId="urn:microsoft.com/office/officeart/2008/layout/CircleAccentTimeline"/>
    <dgm:cxn modelId="{D9B1C0B1-D937-4A96-9B1B-504AC623015A}" type="presParOf" srcId="{A1A90A6C-B5ED-4A4F-8DD0-9A9DE32E8E1B}" destId="{A82461F1-F483-42A5-AAAD-2B7800A1342F}" srcOrd="2" destOrd="0" presId="urn:microsoft.com/office/officeart/2008/layout/CircleAccentTimeline"/>
    <dgm:cxn modelId="{D27FBD74-644E-4506-A931-433A2F3796C3}" type="presParOf" srcId="{A1A90A6C-B5ED-4A4F-8DD0-9A9DE32E8E1B}" destId="{F81A0817-55DF-496F-A9A9-A89E5DCEFBF4}" srcOrd="3" destOrd="0" presId="urn:microsoft.com/office/officeart/2008/layout/CircleAccentTimeline"/>
    <dgm:cxn modelId="{BF4DF617-94F6-423A-9ED6-3A6734509599}" type="presParOf" srcId="{F81A0817-55DF-496F-A9A9-A89E5DCEFBF4}" destId="{F6F761CC-EE98-4512-8CDA-E89D02AD349C}" srcOrd="0" destOrd="0" presId="urn:microsoft.com/office/officeart/2008/layout/CircleAccentTimeline"/>
    <dgm:cxn modelId="{A2293644-FF8F-487C-9872-BC560581D821}" type="presParOf" srcId="{F81A0817-55DF-496F-A9A9-A89E5DCEFBF4}" destId="{11A2E63C-2951-4E95-A5DF-D1A29A686A17}" srcOrd="1" destOrd="0" presId="urn:microsoft.com/office/officeart/2008/layout/CircleAccentTimeline"/>
    <dgm:cxn modelId="{7B093DC9-CDD3-4C56-B323-CA38D9B0BD55}" type="presParOf" srcId="{F81A0817-55DF-496F-A9A9-A89E5DCEFBF4}" destId="{9CFFAC0B-B27A-49F3-95D8-BDA769275A7C}" srcOrd="2" destOrd="0" presId="urn:microsoft.com/office/officeart/2008/layout/CircleAccentTimeline"/>
    <dgm:cxn modelId="{2FCC08D4-C36A-46D4-9856-4E89A8971DA0}" type="presParOf" srcId="{A1A90A6C-B5ED-4A4F-8DD0-9A9DE32E8E1B}" destId="{2872B1A8-61C7-4129-85C9-563864272F07}" srcOrd="4" destOrd="0" presId="urn:microsoft.com/office/officeart/2008/layout/CircleAccentTimeline"/>
    <dgm:cxn modelId="{BD994BA0-402E-4EAE-9DFC-22A6AD963583}" type="presParOf" srcId="{A1A90A6C-B5ED-4A4F-8DD0-9A9DE32E8E1B}" destId="{210E62EE-22A8-4515-968B-E0A107DD768C}" srcOrd="5" destOrd="0" presId="urn:microsoft.com/office/officeart/2008/layout/CircleAccentTimeline"/>
    <dgm:cxn modelId="{1D51D497-0889-42C9-B6ED-677FDA977C30}" type="presParOf" srcId="{A1A90A6C-B5ED-4A4F-8DD0-9A9DE32E8E1B}" destId="{389FE61B-1B79-495A-A36D-0639BE31C312}" srcOrd="6" destOrd="0" presId="urn:microsoft.com/office/officeart/2008/layout/CircleAccentTimeline"/>
    <dgm:cxn modelId="{C8812EDC-3118-4A58-B101-63A43EB54502}" type="presParOf" srcId="{389FE61B-1B79-495A-A36D-0639BE31C312}" destId="{E71AF2FD-D1EB-40D2-B694-EFF1D4357813}" srcOrd="0" destOrd="0" presId="urn:microsoft.com/office/officeart/2008/layout/CircleAccentTimeline"/>
    <dgm:cxn modelId="{E53B3052-FA65-43E4-BA7E-1AB291F6B2F7}" type="presParOf" srcId="{389FE61B-1B79-495A-A36D-0639BE31C312}" destId="{673AC68E-1C6D-468D-B620-F9CEDCB309C2}" srcOrd="1" destOrd="0" presId="urn:microsoft.com/office/officeart/2008/layout/CircleAccentTimeline"/>
    <dgm:cxn modelId="{4428CFCC-210C-4A92-A7B1-742FD80880CD}" type="presParOf" srcId="{389FE61B-1B79-495A-A36D-0639BE31C312}" destId="{48111C46-4CC4-4BEF-93C7-4D9E31368091}" srcOrd="2" destOrd="0" presId="urn:microsoft.com/office/officeart/2008/layout/CircleAccentTimeline"/>
    <dgm:cxn modelId="{FEECD26C-E80B-4D99-91A9-A79AD89572B8}" type="presParOf" srcId="{A1A90A6C-B5ED-4A4F-8DD0-9A9DE32E8E1B}" destId="{04727484-E4E4-4DA8-989A-5176AEC6C4D5}" srcOrd="7" destOrd="0" presId="urn:microsoft.com/office/officeart/2008/layout/CircleAccentTimeline"/>
    <dgm:cxn modelId="{2743FFF3-23A6-484F-A564-10E268785A3E}" type="presParOf" srcId="{A1A90A6C-B5ED-4A4F-8DD0-9A9DE32E8E1B}" destId="{EB703151-2ADD-4DAC-A10E-DE4CB9F1FF55}" srcOrd="8" destOrd="0" presId="urn:microsoft.com/office/officeart/2008/layout/CircleAccentTimeline"/>
    <dgm:cxn modelId="{5E7FFB6C-563E-434C-975A-72CE180C65E8}" type="presParOf" srcId="{A1A90A6C-B5ED-4A4F-8DD0-9A9DE32E8E1B}" destId="{861E91B2-8039-4043-A4A0-A2D9788AE45A}" srcOrd="9" destOrd="0" presId="urn:microsoft.com/office/officeart/2008/layout/CircleAccentTimeline"/>
    <dgm:cxn modelId="{9F521080-64A6-4C7D-A7D1-2B437BE17D5F}" type="presParOf" srcId="{861E91B2-8039-4043-A4A0-A2D9788AE45A}" destId="{F90DFAF6-D4E0-4860-88A5-C66AFC37B742}" srcOrd="0" destOrd="0" presId="urn:microsoft.com/office/officeart/2008/layout/CircleAccentTimeline"/>
    <dgm:cxn modelId="{980CDD14-C5CF-446F-A4B4-3F26190F16CC}" type="presParOf" srcId="{861E91B2-8039-4043-A4A0-A2D9788AE45A}" destId="{50F08222-9D91-43FE-AF24-2A8947400830}" srcOrd="1" destOrd="0" presId="urn:microsoft.com/office/officeart/2008/layout/CircleAccentTimeline"/>
    <dgm:cxn modelId="{355A1233-8659-411E-A690-5EDA04CB4C6B}" type="presParOf" srcId="{861E91B2-8039-4043-A4A0-A2D9788AE45A}" destId="{AF193C6F-36BF-4D0A-BF33-9949C9E42FA6}" srcOrd="2" destOrd="0" presId="urn:microsoft.com/office/officeart/2008/layout/CircleAccentTimeline"/>
    <dgm:cxn modelId="{FEF10CA9-CDCA-4B88-BC0F-A9F2872ABE4E}" type="presParOf" srcId="{A1A90A6C-B5ED-4A4F-8DD0-9A9DE32E8E1B}" destId="{D189A791-4BA3-48E5-866D-3671A270074B}" srcOrd="10" destOrd="0" presId="urn:microsoft.com/office/officeart/2008/layout/CircleAccentTimeline"/>
    <dgm:cxn modelId="{718B63BB-CAD2-44D0-835B-ECE99B18193C}" type="presParOf" srcId="{A1A90A6C-B5ED-4A4F-8DD0-9A9DE32E8E1B}" destId="{CB6B8242-6AED-4D93-B25D-BC4F3C8AE530}" srcOrd="11" destOrd="0" presId="urn:microsoft.com/office/officeart/2008/layout/CircleAccentTimeline"/>
    <dgm:cxn modelId="{BFC72F67-D25E-4C73-B871-4E37054DE414}" type="presParOf" srcId="{A1A90A6C-B5ED-4A4F-8DD0-9A9DE32E8E1B}" destId="{CADB8C31-83BC-4432-80EB-8495858E2F74}" srcOrd="12" destOrd="0" presId="urn:microsoft.com/office/officeart/2008/layout/CircleAccentTimeline"/>
    <dgm:cxn modelId="{5DAA676B-167D-4D87-996F-B717B4EA910A}" type="presParOf" srcId="{CADB8C31-83BC-4432-80EB-8495858E2F74}" destId="{0B5B154F-84F6-4E2E-9E1A-58B266DB3633}" srcOrd="0" destOrd="0" presId="urn:microsoft.com/office/officeart/2008/layout/CircleAccentTimeline"/>
    <dgm:cxn modelId="{EE037FE8-3160-4BBB-A45C-409A930A8740}" type="presParOf" srcId="{CADB8C31-83BC-4432-80EB-8495858E2F74}" destId="{CC40BFC2-9E56-4CE6-B880-7845F827475D}" srcOrd="1" destOrd="0" presId="urn:microsoft.com/office/officeart/2008/layout/CircleAccentTimeline"/>
    <dgm:cxn modelId="{F2EDCDEE-E57C-44D8-91EC-6C4F80F7FE4E}" type="presParOf" srcId="{CADB8C31-83BC-4432-80EB-8495858E2F74}" destId="{12B819F3-0085-40D2-87B5-96DB295BCD07}" srcOrd="2" destOrd="0" presId="urn:microsoft.com/office/officeart/2008/layout/CircleAccentTimeline"/>
    <dgm:cxn modelId="{4DB62444-6AB3-4A3D-9012-FAAAF3167AD1}" type="presParOf" srcId="{A1A90A6C-B5ED-4A4F-8DD0-9A9DE32E8E1B}" destId="{79A56050-C5E4-4EE5-AB8E-F7E967857FBF}" srcOrd="13" destOrd="0" presId="urn:microsoft.com/office/officeart/2008/layout/CircleAccentTimeline"/>
    <dgm:cxn modelId="{49DC1BD8-A617-4A24-8220-90FB2E15CE71}" type="presParOf" srcId="{A1A90A6C-B5ED-4A4F-8DD0-9A9DE32E8E1B}" destId="{1A149A03-215E-4288-80EF-EF8B645B30FC}" srcOrd="1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A6D4CF-14DA-4974-B719-B9F71CBABA3D}" type="doc">
      <dgm:prSet loTypeId="urn:microsoft.com/office/officeart/2008/layout/CircleAccentTimeline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E4311D-5E69-426A-9543-6D644D2D9922}">
      <dgm:prSet/>
      <dgm:spPr/>
      <dgm:t>
        <a:bodyPr/>
        <a:lstStyle/>
        <a:p>
          <a:r>
            <a:rPr lang="en-GB"/>
            <a:t>Single Node Benchmark </a:t>
          </a:r>
          <a:endParaRPr lang="en-US"/>
        </a:p>
      </dgm:t>
    </dgm:pt>
    <dgm:pt modelId="{A4A684B7-A092-44BC-A45F-D3B07FD89167}" type="parTrans" cxnId="{78589144-19F6-4056-9FF5-CE6E87043FCA}">
      <dgm:prSet/>
      <dgm:spPr/>
      <dgm:t>
        <a:bodyPr/>
        <a:lstStyle/>
        <a:p>
          <a:endParaRPr lang="en-US"/>
        </a:p>
      </dgm:t>
    </dgm:pt>
    <dgm:pt modelId="{5E849C06-FBB5-4D14-A5AB-97423C7D7107}" type="sibTrans" cxnId="{78589144-19F6-4056-9FF5-CE6E87043FCA}">
      <dgm:prSet/>
      <dgm:spPr/>
      <dgm:t>
        <a:bodyPr/>
        <a:lstStyle/>
        <a:p>
          <a:endParaRPr lang="en-US"/>
        </a:p>
      </dgm:t>
    </dgm:pt>
    <dgm:pt modelId="{A5B521D1-4B20-4EB0-A070-2910ED1F2865}">
      <dgm:prSet/>
      <dgm:spPr/>
      <dgm:t>
        <a:bodyPr/>
        <a:lstStyle/>
        <a:p>
          <a:r>
            <a:rPr lang="en-GB"/>
            <a:t>Middle of February</a:t>
          </a:r>
          <a:endParaRPr lang="en-US"/>
        </a:p>
      </dgm:t>
    </dgm:pt>
    <dgm:pt modelId="{88748FC4-6B6F-42FB-A07F-10269261E117}" type="parTrans" cxnId="{B68ADC80-B0E6-4715-9EAC-9D2FF0543061}">
      <dgm:prSet/>
      <dgm:spPr/>
      <dgm:t>
        <a:bodyPr/>
        <a:lstStyle/>
        <a:p>
          <a:endParaRPr lang="en-US"/>
        </a:p>
      </dgm:t>
    </dgm:pt>
    <dgm:pt modelId="{58CFC668-84DC-4F26-B618-6083241AB118}" type="sibTrans" cxnId="{B68ADC80-B0E6-4715-9EAC-9D2FF0543061}">
      <dgm:prSet/>
      <dgm:spPr/>
      <dgm:t>
        <a:bodyPr/>
        <a:lstStyle/>
        <a:p>
          <a:endParaRPr lang="en-US"/>
        </a:p>
      </dgm:t>
    </dgm:pt>
    <dgm:pt modelId="{909FDFDB-969A-4B15-BF4B-A4866BCDC3D3}">
      <dgm:prSet/>
      <dgm:spPr/>
      <dgm:t>
        <a:bodyPr/>
        <a:lstStyle/>
        <a:p>
          <a:r>
            <a:rPr lang="en-GB" dirty="0"/>
            <a:t>Multi-Node Benchmarking </a:t>
          </a:r>
          <a:endParaRPr lang="en-US" dirty="0"/>
        </a:p>
      </dgm:t>
    </dgm:pt>
    <dgm:pt modelId="{6A682509-CCD7-4066-A6CC-42D576456BE6}" type="parTrans" cxnId="{E3FB3AD9-03DA-49DF-97EE-0AF10B606715}">
      <dgm:prSet/>
      <dgm:spPr/>
      <dgm:t>
        <a:bodyPr/>
        <a:lstStyle/>
        <a:p>
          <a:endParaRPr lang="en-US"/>
        </a:p>
      </dgm:t>
    </dgm:pt>
    <dgm:pt modelId="{A7C35813-CAA8-4DDE-B19B-C99449BFEAF3}" type="sibTrans" cxnId="{E3FB3AD9-03DA-49DF-97EE-0AF10B606715}">
      <dgm:prSet/>
      <dgm:spPr/>
      <dgm:t>
        <a:bodyPr/>
        <a:lstStyle/>
        <a:p>
          <a:endParaRPr lang="en-US"/>
        </a:p>
      </dgm:t>
    </dgm:pt>
    <dgm:pt modelId="{208288B5-00A7-46B0-A6FF-30E9E0D33BFB}">
      <dgm:prSet/>
      <dgm:spPr/>
      <dgm:t>
        <a:bodyPr/>
        <a:lstStyle/>
        <a:p>
          <a:r>
            <a:rPr lang="en-GB"/>
            <a:t>End of February</a:t>
          </a:r>
          <a:endParaRPr lang="en-US"/>
        </a:p>
      </dgm:t>
    </dgm:pt>
    <dgm:pt modelId="{5B510A0E-0BD6-434E-8D4B-1A8F5A18834D}" type="parTrans" cxnId="{4E96DBE9-FC78-437B-AAB6-2855671BFEA4}">
      <dgm:prSet/>
      <dgm:spPr/>
      <dgm:t>
        <a:bodyPr/>
        <a:lstStyle/>
        <a:p>
          <a:endParaRPr lang="en-US"/>
        </a:p>
      </dgm:t>
    </dgm:pt>
    <dgm:pt modelId="{89B3D6F2-EFC2-4E40-BD84-B17BAA0F6EBC}" type="sibTrans" cxnId="{4E96DBE9-FC78-437B-AAB6-2855671BFEA4}">
      <dgm:prSet/>
      <dgm:spPr/>
      <dgm:t>
        <a:bodyPr/>
        <a:lstStyle/>
        <a:p>
          <a:endParaRPr lang="en-US"/>
        </a:p>
      </dgm:t>
    </dgm:pt>
    <dgm:pt modelId="{D6419ACF-FD6B-4711-BF2B-1891C2A6CFF8}">
      <dgm:prSet/>
      <dgm:spPr/>
      <dgm:t>
        <a:bodyPr/>
        <a:lstStyle/>
        <a:p>
          <a:r>
            <a:rPr lang="en-GB"/>
            <a:t>Scalability testing </a:t>
          </a:r>
          <a:endParaRPr lang="en-US"/>
        </a:p>
      </dgm:t>
    </dgm:pt>
    <dgm:pt modelId="{46561E80-F100-40F8-BFC7-7CC24C6E05AC}" type="parTrans" cxnId="{D0362F14-3F2C-4EF1-874B-4140F7A8F73E}">
      <dgm:prSet/>
      <dgm:spPr/>
      <dgm:t>
        <a:bodyPr/>
        <a:lstStyle/>
        <a:p>
          <a:endParaRPr lang="en-US"/>
        </a:p>
      </dgm:t>
    </dgm:pt>
    <dgm:pt modelId="{1FBDBCB8-AFA0-41F7-B27D-0F100F7B1181}" type="sibTrans" cxnId="{D0362F14-3F2C-4EF1-874B-4140F7A8F73E}">
      <dgm:prSet/>
      <dgm:spPr/>
      <dgm:t>
        <a:bodyPr/>
        <a:lstStyle/>
        <a:p>
          <a:endParaRPr lang="en-US"/>
        </a:p>
      </dgm:t>
    </dgm:pt>
    <dgm:pt modelId="{492486FE-9466-4BF8-BAB4-EA370EDD7EF7}">
      <dgm:prSet/>
      <dgm:spPr/>
      <dgm:t>
        <a:bodyPr/>
        <a:lstStyle/>
        <a:p>
          <a:r>
            <a:rPr lang="en-GB"/>
            <a:t>Middle of March</a:t>
          </a:r>
          <a:endParaRPr lang="en-US"/>
        </a:p>
      </dgm:t>
    </dgm:pt>
    <dgm:pt modelId="{337943FA-EAF9-4268-A8F8-72EBD9A293C1}" type="parTrans" cxnId="{F6AB84DA-CC42-474D-8369-9F854380BCD5}">
      <dgm:prSet/>
      <dgm:spPr/>
      <dgm:t>
        <a:bodyPr/>
        <a:lstStyle/>
        <a:p>
          <a:endParaRPr lang="en-US"/>
        </a:p>
      </dgm:t>
    </dgm:pt>
    <dgm:pt modelId="{DA1DC0EC-45C8-4264-8642-C665ED1EC4E4}" type="sibTrans" cxnId="{F6AB84DA-CC42-474D-8369-9F854380BCD5}">
      <dgm:prSet/>
      <dgm:spPr/>
      <dgm:t>
        <a:bodyPr/>
        <a:lstStyle/>
        <a:p>
          <a:endParaRPr lang="en-US"/>
        </a:p>
      </dgm:t>
    </dgm:pt>
    <dgm:pt modelId="{4B897862-816F-4D44-9B92-D377087F85DE}">
      <dgm:prSet/>
      <dgm:spPr/>
      <dgm:t>
        <a:bodyPr/>
        <a:lstStyle/>
        <a:p>
          <a:r>
            <a:rPr lang="en-GB" dirty="0"/>
            <a:t>Produce Enclosure</a:t>
          </a:r>
          <a:endParaRPr lang="en-US" dirty="0"/>
        </a:p>
      </dgm:t>
    </dgm:pt>
    <dgm:pt modelId="{E29F7136-6ED0-4751-8CEC-15291A5AFD68}" type="parTrans" cxnId="{D162DBB8-A3A6-4DDC-9F1B-07AB8E09B4C4}">
      <dgm:prSet/>
      <dgm:spPr/>
      <dgm:t>
        <a:bodyPr/>
        <a:lstStyle/>
        <a:p>
          <a:endParaRPr lang="en-US"/>
        </a:p>
      </dgm:t>
    </dgm:pt>
    <dgm:pt modelId="{FDC653F4-DAFB-4441-8BDF-6B9FCD29B67A}" type="sibTrans" cxnId="{D162DBB8-A3A6-4DDC-9F1B-07AB8E09B4C4}">
      <dgm:prSet/>
      <dgm:spPr/>
      <dgm:t>
        <a:bodyPr/>
        <a:lstStyle/>
        <a:p>
          <a:endParaRPr lang="en-US"/>
        </a:p>
      </dgm:t>
    </dgm:pt>
    <dgm:pt modelId="{44946C71-6709-4F99-935F-4290CF65939F}">
      <dgm:prSet/>
      <dgm:spPr/>
      <dgm:t>
        <a:bodyPr/>
        <a:lstStyle/>
        <a:p>
          <a:r>
            <a:rPr lang="en-GB" dirty="0"/>
            <a:t>End of March</a:t>
          </a:r>
          <a:endParaRPr lang="en-US" dirty="0"/>
        </a:p>
      </dgm:t>
    </dgm:pt>
    <dgm:pt modelId="{32BB1728-69C5-416A-8C0B-D6AED35D8535}" type="parTrans" cxnId="{37AD81E1-0E82-40F0-A896-AB1D609EC069}">
      <dgm:prSet/>
      <dgm:spPr/>
      <dgm:t>
        <a:bodyPr/>
        <a:lstStyle/>
        <a:p>
          <a:endParaRPr lang="en-US"/>
        </a:p>
      </dgm:t>
    </dgm:pt>
    <dgm:pt modelId="{0B227D15-8774-415D-9CE8-0E24A4ED07C8}" type="sibTrans" cxnId="{37AD81E1-0E82-40F0-A896-AB1D609EC069}">
      <dgm:prSet/>
      <dgm:spPr/>
      <dgm:t>
        <a:bodyPr/>
        <a:lstStyle/>
        <a:p>
          <a:endParaRPr lang="en-US"/>
        </a:p>
      </dgm:t>
    </dgm:pt>
    <dgm:pt modelId="{00F7DEF2-5FFC-496E-A917-BDE262DA271B}" type="pres">
      <dgm:prSet presAssocID="{07A6D4CF-14DA-4974-B719-B9F71CBABA3D}" presName="Name0" presStyleCnt="0">
        <dgm:presLayoutVars>
          <dgm:dir/>
        </dgm:presLayoutVars>
      </dgm:prSet>
      <dgm:spPr/>
    </dgm:pt>
    <dgm:pt modelId="{31235831-DDD3-4418-99A8-F435D723B988}" type="pres">
      <dgm:prSet presAssocID="{94E4311D-5E69-426A-9543-6D644D2D9922}" presName="parComposite" presStyleCnt="0"/>
      <dgm:spPr/>
    </dgm:pt>
    <dgm:pt modelId="{32BFDC4E-E229-4AFF-9B12-332A0B03405E}" type="pres">
      <dgm:prSet presAssocID="{94E4311D-5E69-426A-9543-6D644D2D9922}" presName="parBigCircle" presStyleLbl="node0" presStyleIdx="0" presStyleCnt="4"/>
      <dgm:spPr/>
    </dgm:pt>
    <dgm:pt modelId="{3798E764-3A09-48BF-87D5-1C6D2616C1BC}" type="pres">
      <dgm:prSet presAssocID="{94E4311D-5E69-426A-9543-6D644D2D9922}" presName="parTx" presStyleLbl="revTx" presStyleIdx="0" presStyleCnt="12"/>
      <dgm:spPr/>
    </dgm:pt>
    <dgm:pt modelId="{B0F79669-1D72-4E92-BA32-158E9281C4F0}" type="pres">
      <dgm:prSet presAssocID="{94E4311D-5E69-426A-9543-6D644D2D9922}" presName="bSpace" presStyleCnt="0"/>
      <dgm:spPr/>
    </dgm:pt>
    <dgm:pt modelId="{EB0AEC3B-F74D-4058-BC07-AFB075A0D9BF}" type="pres">
      <dgm:prSet presAssocID="{94E4311D-5E69-426A-9543-6D644D2D9922}" presName="parBackupNorm" presStyleCnt="0"/>
      <dgm:spPr/>
    </dgm:pt>
    <dgm:pt modelId="{887C5BEC-AD0C-4FFC-8CC1-6D4FBD0662C4}" type="pres">
      <dgm:prSet presAssocID="{5E849C06-FBB5-4D14-A5AB-97423C7D7107}" presName="parSpace" presStyleCnt="0"/>
      <dgm:spPr/>
    </dgm:pt>
    <dgm:pt modelId="{8FDC75CC-AC27-42B4-A4B6-232FFBBA7798}" type="pres">
      <dgm:prSet presAssocID="{A5B521D1-4B20-4EB0-A070-2910ED1F2865}" presName="desBackupLeftNorm" presStyleCnt="0"/>
      <dgm:spPr/>
    </dgm:pt>
    <dgm:pt modelId="{780DC891-ABCB-44C1-B7E4-A469D1DE049B}" type="pres">
      <dgm:prSet presAssocID="{A5B521D1-4B20-4EB0-A070-2910ED1F2865}" presName="desComposite" presStyleCnt="0"/>
      <dgm:spPr/>
    </dgm:pt>
    <dgm:pt modelId="{ED56030F-DCCE-4CF8-9A70-0471A94D5715}" type="pres">
      <dgm:prSet presAssocID="{A5B521D1-4B20-4EB0-A070-2910ED1F2865}" presName="desCircle" presStyleLbl="node1" presStyleIdx="0" presStyleCnt="4"/>
      <dgm:spPr/>
    </dgm:pt>
    <dgm:pt modelId="{9C0CFE45-F3C4-44C0-A27E-79766DFFBC52}" type="pres">
      <dgm:prSet presAssocID="{A5B521D1-4B20-4EB0-A070-2910ED1F2865}" presName="chTx" presStyleLbl="revTx" presStyleIdx="1" presStyleCnt="12"/>
      <dgm:spPr/>
    </dgm:pt>
    <dgm:pt modelId="{08215836-25B8-4BAD-9247-EB7C678604A9}" type="pres">
      <dgm:prSet presAssocID="{A5B521D1-4B20-4EB0-A070-2910ED1F2865}" presName="desTx" presStyleLbl="revTx" presStyleIdx="2" presStyleCnt="12">
        <dgm:presLayoutVars>
          <dgm:bulletEnabled val="1"/>
        </dgm:presLayoutVars>
      </dgm:prSet>
      <dgm:spPr/>
    </dgm:pt>
    <dgm:pt modelId="{2193A058-8F9E-45ED-8877-E7CA9EADE3CF}" type="pres">
      <dgm:prSet presAssocID="{A5B521D1-4B20-4EB0-A070-2910ED1F2865}" presName="desBackupRightNorm" presStyleCnt="0"/>
      <dgm:spPr/>
    </dgm:pt>
    <dgm:pt modelId="{8919F0C3-E0FA-4DEE-876E-06EE6F6D1C0E}" type="pres">
      <dgm:prSet presAssocID="{58CFC668-84DC-4F26-B618-6083241AB118}" presName="desSpace" presStyleCnt="0"/>
      <dgm:spPr/>
    </dgm:pt>
    <dgm:pt modelId="{A7CDA85C-924E-4AF1-B947-7CD7CD699204}" type="pres">
      <dgm:prSet presAssocID="{909FDFDB-969A-4B15-BF4B-A4866BCDC3D3}" presName="parComposite" presStyleCnt="0"/>
      <dgm:spPr/>
    </dgm:pt>
    <dgm:pt modelId="{C68BF71A-6177-45E5-BD2A-2CEF9A47ADBD}" type="pres">
      <dgm:prSet presAssocID="{909FDFDB-969A-4B15-BF4B-A4866BCDC3D3}" presName="parBigCircle" presStyleLbl="node0" presStyleIdx="1" presStyleCnt="4"/>
      <dgm:spPr/>
    </dgm:pt>
    <dgm:pt modelId="{78A7192E-F441-4D8E-AA0C-9A730C2CE826}" type="pres">
      <dgm:prSet presAssocID="{909FDFDB-969A-4B15-BF4B-A4866BCDC3D3}" presName="parTx" presStyleLbl="revTx" presStyleIdx="3" presStyleCnt="12"/>
      <dgm:spPr/>
    </dgm:pt>
    <dgm:pt modelId="{E07FBA83-2B10-4772-AACD-299A7D347E7C}" type="pres">
      <dgm:prSet presAssocID="{909FDFDB-969A-4B15-BF4B-A4866BCDC3D3}" presName="bSpace" presStyleCnt="0"/>
      <dgm:spPr/>
    </dgm:pt>
    <dgm:pt modelId="{FD7F4D8F-7C74-42DB-8BB8-2C7F5C37FADF}" type="pres">
      <dgm:prSet presAssocID="{909FDFDB-969A-4B15-BF4B-A4866BCDC3D3}" presName="parBackupNorm" presStyleCnt="0"/>
      <dgm:spPr/>
    </dgm:pt>
    <dgm:pt modelId="{11DBA9A0-D3CA-4C8A-AC7D-09B05484AAB8}" type="pres">
      <dgm:prSet presAssocID="{A7C35813-CAA8-4DDE-B19B-C99449BFEAF3}" presName="parSpace" presStyleCnt="0"/>
      <dgm:spPr/>
    </dgm:pt>
    <dgm:pt modelId="{456ACDDE-5DAC-46CD-AEB4-0882777863A8}" type="pres">
      <dgm:prSet presAssocID="{208288B5-00A7-46B0-A6FF-30E9E0D33BFB}" presName="desBackupLeftNorm" presStyleCnt="0"/>
      <dgm:spPr/>
    </dgm:pt>
    <dgm:pt modelId="{58430251-FC03-4583-B815-60C9BD95105F}" type="pres">
      <dgm:prSet presAssocID="{208288B5-00A7-46B0-A6FF-30E9E0D33BFB}" presName="desComposite" presStyleCnt="0"/>
      <dgm:spPr/>
    </dgm:pt>
    <dgm:pt modelId="{6C1C5C1A-C8AE-4F72-89B9-40773C6CE8B3}" type="pres">
      <dgm:prSet presAssocID="{208288B5-00A7-46B0-A6FF-30E9E0D33BFB}" presName="desCircle" presStyleLbl="node1" presStyleIdx="1" presStyleCnt="4"/>
      <dgm:spPr/>
    </dgm:pt>
    <dgm:pt modelId="{23931868-55DB-4382-B9CC-1074F37A7CA2}" type="pres">
      <dgm:prSet presAssocID="{208288B5-00A7-46B0-A6FF-30E9E0D33BFB}" presName="chTx" presStyleLbl="revTx" presStyleIdx="4" presStyleCnt="12"/>
      <dgm:spPr/>
    </dgm:pt>
    <dgm:pt modelId="{DA42114C-504D-40A2-9C13-AA5BFE7137DF}" type="pres">
      <dgm:prSet presAssocID="{208288B5-00A7-46B0-A6FF-30E9E0D33BFB}" presName="desTx" presStyleLbl="revTx" presStyleIdx="5" presStyleCnt="12">
        <dgm:presLayoutVars>
          <dgm:bulletEnabled val="1"/>
        </dgm:presLayoutVars>
      </dgm:prSet>
      <dgm:spPr/>
    </dgm:pt>
    <dgm:pt modelId="{FFEA3A89-D511-4658-AC9D-E2438028FA05}" type="pres">
      <dgm:prSet presAssocID="{208288B5-00A7-46B0-A6FF-30E9E0D33BFB}" presName="desBackupRightNorm" presStyleCnt="0"/>
      <dgm:spPr/>
    </dgm:pt>
    <dgm:pt modelId="{0488EC96-03A2-4266-8BE5-D8E056A031FB}" type="pres">
      <dgm:prSet presAssocID="{89B3D6F2-EFC2-4E40-BD84-B17BAA0F6EBC}" presName="desSpace" presStyleCnt="0"/>
      <dgm:spPr/>
    </dgm:pt>
    <dgm:pt modelId="{35FCEFFC-0858-4F9D-A550-7E6E3EEEDF5E}" type="pres">
      <dgm:prSet presAssocID="{D6419ACF-FD6B-4711-BF2B-1891C2A6CFF8}" presName="parComposite" presStyleCnt="0"/>
      <dgm:spPr/>
    </dgm:pt>
    <dgm:pt modelId="{2A818FE6-303A-4DA6-8666-1ECB29664795}" type="pres">
      <dgm:prSet presAssocID="{D6419ACF-FD6B-4711-BF2B-1891C2A6CFF8}" presName="parBigCircle" presStyleLbl="node0" presStyleIdx="2" presStyleCnt="4"/>
      <dgm:spPr/>
    </dgm:pt>
    <dgm:pt modelId="{68C94BD6-303E-4FDF-BD8B-2F5D79DC023B}" type="pres">
      <dgm:prSet presAssocID="{D6419ACF-FD6B-4711-BF2B-1891C2A6CFF8}" presName="parTx" presStyleLbl="revTx" presStyleIdx="6" presStyleCnt="12"/>
      <dgm:spPr/>
    </dgm:pt>
    <dgm:pt modelId="{363CDF37-95EB-44B9-95ED-35C263DFCCE4}" type="pres">
      <dgm:prSet presAssocID="{D6419ACF-FD6B-4711-BF2B-1891C2A6CFF8}" presName="bSpace" presStyleCnt="0"/>
      <dgm:spPr/>
    </dgm:pt>
    <dgm:pt modelId="{21F070CB-6B89-40B9-92CB-62E5C1A9DA9E}" type="pres">
      <dgm:prSet presAssocID="{D6419ACF-FD6B-4711-BF2B-1891C2A6CFF8}" presName="parBackupNorm" presStyleCnt="0"/>
      <dgm:spPr/>
    </dgm:pt>
    <dgm:pt modelId="{4082A060-3307-4C8E-AE11-9553C2B76ECD}" type="pres">
      <dgm:prSet presAssocID="{1FBDBCB8-AFA0-41F7-B27D-0F100F7B1181}" presName="parSpace" presStyleCnt="0"/>
      <dgm:spPr/>
    </dgm:pt>
    <dgm:pt modelId="{69CB6CF7-CF5D-4B78-9634-0D0F0897C52B}" type="pres">
      <dgm:prSet presAssocID="{492486FE-9466-4BF8-BAB4-EA370EDD7EF7}" presName="desBackupLeftNorm" presStyleCnt="0"/>
      <dgm:spPr/>
    </dgm:pt>
    <dgm:pt modelId="{0258643C-C4F9-462B-AB20-CB447A7B063E}" type="pres">
      <dgm:prSet presAssocID="{492486FE-9466-4BF8-BAB4-EA370EDD7EF7}" presName="desComposite" presStyleCnt="0"/>
      <dgm:spPr/>
    </dgm:pt>
    <dgm:pt modelId="{9D9A21A1-7710-450A-A75D-B00D93CF719C}" type="pres">
      <dgm:prSet presAssocID="{492486FE-9466-4BF8-BAB4-EA370EDD7EF7}" presName="desCircle" presStyleLbl="node1" presStyleIdx="2" presStyleCnt="4"/>
      <dgm:spPr/>
    </dgm:pt>
    <dgm:pt modelId="{C37102AB-846D-4BB7-ADC1-34E06733F049}" type="pres">
      <dgm:prSet presAssocID="{492486FE-9466-4BF8-BAB4-EA370EDD7EF7}" presName="chTx" presStyleLbl="revTx" presStyleIdx="7" presStyleCnt="12"/>
      <dgm:spPr/>
    </dgm:pt>
    <dgm:pt modelId="{5B0D557D-B718-4979-9CF4-20FB7ABED24C}" type="pres">
      <dgm:prSet presAssocID="{492486FE-9466-4BF8-BAB4-EA370EDD7EF7}" presName="desTx" presStyleLbl="revTx" presStyleIdx="8" presStyleCnt="12">
        <dgm:presLayoutVars>
          <dgm:bulletEnabled val="1"/>
        </dgm:presLayoutVars>
      </dgm:prSet>
      <dgm:spPr/>
    </dgm:pt>
    <dgm:pt modelId="{5E5D6B78-CA22-426C-8F18-358B3F7FE383}" type="pres">
      <dgm:prSet presAssocID="{492486FE-9466-4BF8-BAB4-EA370EDD7EF7}" presName="desBackupRightNorm" presStyleCnt="0"/>
      <dgm:spPr/>
    </dgm:pt>
    <dgm:pt modelId="{796FA563-C1DE-4148-9034-ED6143DD2EBD}" type="pres">
      <dgm:prSet presAssocID="{DA1DC0EC-45C8-4264-8642-C665ED1EC4E4}" presName="desSpace" presStyleCnt="0"/>
      <dgm:spPr/>
    </dgm:pt>
    <dgm:pt modelId="{F26E1C95-9B5C-43B3-A037-386ABBAE5ABD}" type="pres">
      <dgm:prSet presAssocID="{4B897862-816F-4D44-9B92-D377087F85DE}" presName="parComposite" presStyleCnt="0"/>
      <dgm:spPr/>
    </dgm:pt>
    <dgm:pt modelId="{339327CF-1AF1-471B-BE2C-BE3617770569}" type="pres">
      <dgm:prSet presAssocID="{4B897862-816F-4D44-9B92-D377087F85DE}" presName="parBigCircle" presStyleLbl="node0" presStyleIdx="3" presStyleCnt="4"/>
      <dgm:spPr/>
    </dgm:pt>
    <dgm:pt modelId="{42591C8B-14F8-4CCE-88E3-FCD61917C0DB}" type="pres">
      <dgm:prSet presAssocID="{4B897862-816F-4D44-9B92-D377087F85DE}" presName="parTx" presStyleLbl="revTx" presStyleIdx="9" presStyleCnt="12"/>
      <dgm:spPr/>
    </dgm:pt>
    <dgm:pt modelId="{BC3FDDE9-56E3-43BC-A4C8-617D3C9F2414}" type="pres">
      <dgm:prSet presAssocID="{4B897862-816F-4D44-9B92-D377087F85DE}" presName="bSpace" presStyleCnt="0"/>
      <dgm:spPr/>
    </dgm:pt>
    <dgm:pt modelId="{A3F02006-FC9A-4B58-A9EB-60F8E8507C33}" type="pres">
      <dgm:prSet presAssocID="{4B897862-816F-4D44-9B92-D377087F85DE}" presName="parBackupNorm" presStyleCnt="0"/>
      <dgm:spPr/>
    </dgm:pt>
    <dgm:pt modelId="{A2D84F4D-3FC2-42B2-978E-DC23153100D0}" type="pres">
      <dgm:prSet presAssocID="{FDC653F4-DAFB-4441-8BDF-6B9FCD29B67A}" presName="parSpace" presStyleCnt="0"/>
      <dgm:spPr/>
    </dgm:pt>
    <dgm:pt modelId="{2E42F4EF-8E53-456F-87D9-FB34A478FADE}" type="pres">
      <dgm:prSet presAssocID="{44946C71-6709-4F99-935F-4290CF65939F}" presName="desBackupLeftNorm" presStyleCnt="0"/>
      <dgm:spPr/>
    </dgm:pt>
    <dgm:pt modelId="{28156F34-3CC9-4480-8C49-8B901374D17E}" type="pres">
      <dgm:prSet presAssocID="{44946C71-6709-4F99-935F-4290CF65939F}" presName="desComposite" presStyleCnt="0"/>
      <dgm:spPr/>
    </dgm:pt>
    <dgm:pt modelId="{0CA1F42B-9382-469C-B077-846B762FC644}" type="pres">
      <dgm:prSet presAssocID="{44946C71-6709-4F99-935F-4290CF65939F}" presName="desCircle" presStyleLbl="node1" presStyleIdx="3" presStyleCnt="4"/>
      <dgm:spPr/>
    </dgm:pt>
    <dgm:pt modelId="{3858C734-D8D4-47A0-A9FE-5CD254BA9B34}" type="pres">
      <dgm:prSet presAssocID="{44946C71-6709-4F99-935F-4290CF65939F}" presName="chTx" presStyleLbl="revTx" presStyleIdx="10" presStyleCnt="12"/>
      <dgm:spPr/>
    </dgm:pt>
    <dgm:pt modelId="{FA51C608-EC05-45C6-B988-07D7C62C5643}" type="pres">
      <dgm:prSet presAssocID="{44946C71-6709-4F99-935F-4290CF65939F}" presName="desTx" presStyleLbl="revTx" presStyleIdx="11" presStyleCnt="12">
        <dgm:presLayoutVars>
          <dgm:bulletEnabled val="1"/>
        </dgm:presLayoutVars>
      </dgm:prSet>
      <dgm:spPr/>
    </dgm:pt>
    <dgm:pt modelId="{2351E355-ADD3-4635-B2E0-18C89507C7A3}" type="pres">
      <dgm:prSet presAssocID="{44946C71-6709-4F99-935F-4290CF65939F}" presName="desBackupRightNorm" presStyleCnt="0"/>
      <dgm:spPr/>
    </dgm:pt>
    <dgm:pt modelId="{354B997B-AAC4-4EE6-8E95-278295860BB0}" type="pres">
      <dgm:prSet presAssocID="{0B227D15-8774-415D-9CE8-0E24A4ED07C8}" presName="desSpace" presStyleCnt="0"/>
      <dgm:spPr/>
    </dgm:pt>
  </dgm:ptLst>
  <dgm:cxnLst>
    <dgm:cxn modelId="{D0362F14-3F2C-4EF1-874B-4140F7A8F73E}" srcId="{07A6D4CF-14DA-4974-B719-B9F71CBABA3D}" destId="{D6419ACF-FD6B-4711-BF2B-1891C2A6CFF8}" srcOrd="2" destOrd="0" parTransId="{46561E80-F100-40F8-BFC7-7CC24C6E05AC}" sibTransId="{1FBDBCB8-AFA0-41F7-B27D-0F100F7B1181}"/>
    <dgm:cxn modelId="{697DBA31-550C-4E91-9D00-B6071DCBF415}" type="presOf" srcId="{A5B521D1-4B20-4EB0-A070-2910ED1F2865}" destId="{9C0CFE45-F3C4-44C0-A27E-79766DFFBC52}" srcOrd="0" destOrd="0" presId="urn:microsoft.com/office/officeart/2008/layout/CircleAccentTimeline"/>
    <dgm:cxn modelId="{C2549334-2F81-45CA-B6B4-C5A23BCB061D}" type="presOf" srcId="{44946C71-6709-4F99-935F-4290CF65939F}" destId="{3858C734-D8D4-47A0-A9FE-5CD254BA9B34}" srcOrd="0" destOrd="0" presId="urn:microsoft.com/office/officeart/2008/layout/CircleAccentTimeline"/>
    <dgm:cxn modelId="{A9758B3B-50FE-4B7E-B1DC-9079E6AD0849}" type="presOf" srcId="{D6419ACF-FD6B-4711-BF2B-1891C2A6CFF8}" destId="{68C94BD6-303E-4FDF-BD8B-2F5D79DC023B}" srcOrd="0" destOrd="0" presId="urn:microsoft.com/office/officeart/2008/layout/CircleAccentTimeline"/>
    <dgm:cxn modelId="{722F7F5B-AC48-480A-B852-0C02DC25EFCB}" type="presOf" srcId="{492486FE-9466-4BF8-BAB4-EA370EDD7EF7}" destId="{C37102AB-846D-4BB7-ADC1-34E06733F049}" srcOrd="0" destOrd="0" presId="urn:microsoft.com/office/officeart/2008/layout/CircleAccentTimeline"/>
    <dgm:cxn modelId="{F871F862-094A-453D-9B55-BE2246B2EA10}" type="presOf" srcId="{07A6D4CF-14DA-4974-B719-B9F71CBABA3D}" destId="{00F7DEF2-5FFC-496E-A917-BDE262DA271B}" srcOrd="0" destOrd="0" presId="urn:microsoft.com/office/officeart/2008/layout/CircleAccentTimeline"/>
    <dgm:cxn modelId="{78589144-19F6-4056-9FF5-CE6E87043FCA}" srcId="{07A6D4CF-14DA-4974-B719-B9F71CBABA3D}" destId="{94E4311D-5E69-426A-9543-6D644D2D9922}" srcOrd="0" destOrd="0" parTransId="{A4A684B7-A092-44BC-A45F-D3B07FD89167}" sibTransId="{5E849C06-FBB5-4D14-A5AB-97423C7D7107}"/>
    <dgm:cxn modelId="{AC687D6B-A6E4-439D-BDC3-D5660FFC9573}" type="presOf" srcId="{208288B5-00A7-46B0-A6FF-30E9E0D33BFB}" destId="{23931868-55DB-4382-B9CC-1074F37A7CA2}" srcOrd="0" destOrd="0" presId="urn:microsoft.com/office/officeart/2008/layout/CircleAccentTimeline"/>
    <dgm:cxn modelId="{B68ADC80-B0E6-4715-9EAC-9D2FF0543061}" srcId="{94E4311D-5E69-426A-9543-6D644D2D9922}" destId="{A5B521D1-4B20-4EB0-A070-2910ED1F2865}" srcOrd="0" destOrd="0" parTransId="{88748FC4-6B6F-42FB-A07F-10269261E117}" sibTransId="{58CFC668-84DC-4F26-B618-6083241AB118}"/>
    <dgm:cxn modelId="{CA6CAD88-E92B-4671-A807-9B3FDD5B1F52}" type="presOf" srcId="{909FDFDB-969A-4B15-BF4B-A4866BCDC3D3}" destId="{78A7192E-F441-4D8E-AA0C-9A730C2CE826}" srcOrd="0" destOrd="0" presId="urn:microsoft.com/office/officeart/2008/layout/CircleAccentTimeline"/>
    <dgm:cxn modelId="{D6E142AC-F495-4188-B589-CA65E729525A}" type="presOf" srcId="{94E4311D-5E69-426A-9543-6D644D2D9922}" destId="{3798E764-3A09-48BF-87D5-1C6D2616C1BC}" srcOrd="0" destOrd="0" presId="urn:microsoft.com/office/officeart/2008/layout/CircleAccentTimeline"/>
    <dgm:cxn modelId="{D162DBB8-A3A6-4DDC-9F1B-07AB8E09B4C4}" srcId="{07A6D4CF-14DA-4974-B719-B9F71CBABA3D}" destId="{4B897862-816F-4D44-9B92-D377087F85DE}" srcOrd="3" destOrd="0" parTransId="{E29F7136-6ED0-4751-8CEC-15291A5AFD68}" sibTransId="{FDC653F4-DAFB-4441-8BDF-6B9FCD29B67A}"/>
    <dgm:cxn modelId="{E3FB3AD9-03DA-49DF-97EE-0AF10B606715}" srcId="{07A6D4CF-14DA-4974-B719-B9F71CBABA3D}" destId="{909FDFDB-969A-4B15-BF4B-A4866BCDC3D3}" srcOrd="1" destOrd="0" parTransId="{6A682509-CCD7-4066-A6CC-42D576456BE6}" sibTransId="{A7C35813-CAA8-4DDE-B19B-C99449BFEAF3}"/>
    <dgm:cxn modelId="{F6AB84DA-CC42-474D-8369-9F854380BCD5}" srcId="{D6419ACF-FD6B-4711-BF2B-1891C2A6CFF8}" destId="{492486FE-9466-4BF8-BAB4-EA370EDD7EF7}" srcOrd="0" destOrd="0" parTransId="{337943FA-EAF9-4268-A8F8-72EBD9A293C1}" sibTransId="{DA1DC0EC-45C8-4264-8642-C665ED1EC4E4}"/>
    <dgm:cxn modelId="{37AD81E1-0E82-40F0-A896-AB1D609EC069}" srcId="{4B897862-816F-4D44-9B92-D377087F85DE}" destId="{44946C71-6709-4F99-935F-4290CF65939F}" srcOrd="0" destOrd="0" parTransId="{32BB1728-69C5-416A-8C0B-D6AED35D8535}" sibTransId="{0B227D15-8774-415D-9CE8-0E24A4ED07C8}"/>
    <dgm:cxn modelId="{FE22DAE5-5533-40A3-ABC0-AA5C85BA395D}" type="presOf" srcId="{4B897862-816F-4D44-9B92-D377087F85DE}" destId="{42591C8B-14F8-4CCE-88E3-FCD61917C0DB}" srcOrd="0" destOrd="0" presId="urn:microsoft.com/office/officeart/2008/layout/CircleAccentTimeline"/>
    <dgm:cxn modelId="{4E96DBE9-FC78-437B-AAB6-2855671BFEA4}" srcId="{909FDFDB-969A-4B15-BF4B-A4866BCDC3D3}" destId="{208288B5-00A7-46B0-A6FF-30E9E0D33BFB}" srcOrd="0" destOrd="0" parTransId="{5B510A0E-0BD6-434E-8D4B-1A8F5A18834D}" sibTransId="{89B3D6F2-EFC2-4E40-BD84-B17BAA0F6EBC}"/>
    <dgm:cxn modelId="{2BD7BF08-74A7-4C70-9D64-063D4BE80E6E}" type="presParOf" srcId="{00F7DEF2-5FFC-496E-A917-BDE262DA271B}" destId="{31235831-DDD3-4418-99A8-F435D723B988}" srcOrd="0" destOrd="0" presId="urn:microsoft.com/office/officeart/2008/layout/CircleAccentTimeline"/>
    <dgm:cxn modelId="{B0F86A76-EEB3-40D2-85A9-B3FDA608531F}" type="presParOf" srcId="{31235831-DDD3-4418-99A8-F435D723B988}" destId="{32BFDC4E-E229-4AFF-9B12-332A0B03405E}" srcOrd="0" destOrd="0" presId="urn:microsoft.com/office/officeart/2008/layout/CircleAccentTimeline"/>
    <dgm:cxn modelId="{F79ADD9D-B129-469B-AB60-2F0C1A267ABC}" type="presParOf" srcId="{31235831-DDD3-4418-99A8-F435D723B988}" destId="{3798E764-3A09-48BF-87D5-1C6D2616C1BC}" srcOrd="1" destOrd="0" presId="urn:microsoft.com/office/officeart/2008/layout/CircleAccentTimeline"/>
    <dgm:cxn modelId="{61663A81-1D60-4D22-81C2-17ADDAD4A1F6}" type="presParOf" srcId="{31235831-DDD3-4418-99A8-F435D723B988}" destId="{B0F79669-1D72-4E92-BA32-158E9281C4F0}" srcOrd="2" destOrd="0" presId="urn:microsoft.com/office/officeart/2008/layout/CircleAccentTimeline"/>
    <dgm:cxn modelId="{333D35D5-4848-4D60-B25A-27E4F1BD649F}" type="presParOf" srcId="{00F7DEF2-5FFC-496E-A917-BDE262DA271B}" destId="{EB0AEC3B-F74D-4058-BC07-AFB075A0D9BF}" srcOrd="1" destOrd="0" presId="urn:microsoft.com/office/officeart/2008/layout/CircleAccentTimeline"/>
    <dgm:cxn modelId="{C5A2C790-737C-4F5A-9EEA-76638DA2F22D}" type="presParOf" srcId="{00F7DEF2-5FFC-496E-A917-BDE262DA271B}" destId="{887C5BEC-AD0C-4FFC-8CC1-6D4FBD0662C4}" srcOrd="2" destOrd="0" presId="urn:microsoft.com/office/officeart/2008/layout/CircleAccentTimeline"/>
    <dgm:cxn modelId="{48954716-542C-4994-A368-94F6C8055782}" type="presParOf" srcId="{00F7DEF2-5FFC-496E-A917-BDE262DA271B}" destId="{8FDC75CC-AC27-42B4-A4B6-232FFBBA7798}" srcOrd="3" destOrd="0" presId="urn:microsoft.com/office/officeart/2008/layout/CircleAccentTimeline"/>
    <dgm:cxn modelId="{3C3EBB1B-2F43-4531-874A-9F0127D1ADDD}" type="presParOf" srcId="{00F7DEF2-5FFC-496E-A917-BDE262DA271B}" destId="{780DC891-ABCB-44C1-B7E4-A469D1DE049B}" srcOrd="4" destOrd="0" presId="urn:microsoft.com/office/officeart/2008/layout/CircleAccentTimeline"/>
    <dgm:cxn modelId="{0F763439-9081-4514-A6B0-9E00C453D0E5}" type="presParOf" srcId="{780DC891-ABCB-44C1-B7E4-A469D1DE049B}" destId="{ED56030F-DCCE-4CF8-9A70-0471A94D5715}" srcOrd="0" destOrd="0" presId="urn:microsoft.com/office/officeart/2008/layout/CircleAccentTimeline"/>
    <dgm:cxn modelId="{3DB7AC2F-4550-4AD0-8DC6-ADDD1947E3CA}" type="presParOf" srcId="{780DC891-ABCB-44C1-B7E4-A469D1DE049B}" destId="{9C0CFE45-F3C4-44C0-A27E-79766DFFBC52}" srcOrd="1" destOrd="0" presId="urn:microsoft.com/office/officeart/2008/layout/CircleAccentTimeline"/>
    <dgm:cxn modelId="{DDB89DBA-F28F-496A-AF0B-44CFFDB166B9}" type="presParOf" srcId="{780DC891-ABCB-44C1-B7E4-A469D1DE049B}" destId="{08215836-25B8-4BAD-9247-EB7C678604A9}" srcOrd="2" destOrd="0" presId="urn:microsoft.com/office/officeart/2008/layout/CircleAccentTimeline"/>
    <dgm:cxn modelId="{6DE784D7-A50D-42CC-AB81-62DA59511FC2}" type="presParOf" srcId="{00F7DEF2-5FFC-496E-A917-BDE262DA271B}" destId="{2193A058-8F9E-45ED-8877-E7CA9EADE3CF}" srcOrd="5" destOrd="0" presId="urn:microsoft.com/office/officeart/2008/layout/CircleAccentTimeline"/>
    <dgm:cxn modelId="{7A6C28BB-23EB-42BC-BAFD-11ACEDB44976}" type="presParOf" srcId="{00F7DEF2-5FFC-496E-A917-BDE262DA271B}" destId="{8919F0C3-E0FA-4DEE-876E-06EE6F6D1C0E}" srcOrd="6" destOrd="0" presId="urn:microsoft.com/office/officeart/2008/layout/CircleAccentTimeline"/>
    <dgm:cxn modelId="{E95868EC-934C-4E89-A954-6E2D224F0587}" type="presParOf" srcId="{00F7DEF2-5FFC-496E-A917-BDE262DA271B}" destId="{A7CDA85C-924E-4AF1-B947-7CD7CD699204}" srcOrd="7" destOrd="0" presId="urn:microsoft.com/office/officeart/2008/layout/CircleAccentTimeline"/>
    <dgm:cxn modelId="{7916204E-B312-400F-87D9-205B400769D6}" type="presParOf" srcId="{A7CDA85C-924E-4AF1-B947-7CD7CD699204}" destId="{C68BF71A-6177-45E5-BD2A-2CEF9A47ADBD}" srcOrd="0" destOrd="0" presId="urn:microsoft.com/office/officeart/2008/layout/CircleAccentTimeline"/>
    <dgm:cxn modelId="{6963B8BE-C7F0-4B22-AE51-C5CF332F5A60}" type="presParOf" srcId="{A7CDA85C-924E-4AF1-B947-7CD7CD699204}" destId="{78A7192E-F441-4D8E-AA0C-9A730C2CE826}" srcOrd="1" destOrd="0" presId="urn:microsoft.com/office/officeart/2008/layout/CircleAccentTimeline"/>
    <dgm:cxn modelId="{CF7F6978-9714-4D6A-85EE-AD9F657FE8B2}" type="presParOf" srcId="{A7CDA85C-924E-4AF1-B947-7CD7CD699204}" destId="{E07FBA83-2B10-4772-AACD-299A7D347E7C}" srcOrd="2" destOrd="0" presId="urn:microsoft.com/office/officeart/2008/layout/CircleAccentTimeline"/>
    <dgm:cxn modelId="{7F2B0FB2-72EB-4E98-84DF-75D1FFEA41CB}" type="presParOf" srcId="{00F7DEF2-5FFC-496E-A917-BDE262DA271B}" destId="{FD7F4D8F-7C74-42DB-8BB8-2C7F5C37FADF}" srcOrd="8" destOrd="0" presId="urn:microsoft.com/office/officeart/2008/layout/CircleAccentTimeline"/>
    <dgm:cxn modelId="{198C8557-8779-43C0-AF30-AD2E04F19BCC}" type="presParOf" srcId="{00F7DEF2-5FFC-496E-A917-BDE262DA271B}" destId="{11DBA9A0-D3CA-4C8A-AC7D-09B05484AAB8}" srcOrd="9" destOrd="0" presId="urn:microsoft.com/office/officeart/2008/layout/CircleAccentTimeline"/>
    <dgm:cxn modelId="{9941C6CA-1259-4B1D-96DC-026C60E94874}" type="presParOf" srcId="{00F7DEF2-5FFC-496E-A917-BDE262DA271B}" destId="{456ACDDE-5DAC-46CD-AEB4-0882777863A8}" srcOrd="10" destOrd="0" presId="urn:microsoft.com/office/officeart/2008/layout/CircleAccentTimeline"/>
    <dgm:cxn modelId="{C4BF8292-ABFF-4EBF-84BF-5E5C3582E419}" type="presParOf" srcId="{00F7DEF2-5FFC-496E-A917-BDE262DA271B}" destId="{58430251-FC03-4583-B815-60C9BD95105F}" srcOrd="11" destOrd="0" presId="urn:microsoft.com/office/officeart/2008/layout/CircleAccentTimeline"/>
    <dgm:cxn modelId="{1AC6208C-41BF-4FBC-9F5C-7DB660E73760}" type="presParOf" srcId="{58430251-FC03-4583-B815-60C9BD95105F}" destId="{6C1C5C1A-C8AE-4F72-89B9-40773C6CE8B3}" srcOrd="0" destOrd="0" presId="urn:microsoft.com/office/officeart/2008/layout/CircleAccentTimeline"/>
    <dgm:cxn modelId="{940C35FF-6B0C-4A92-8EB5-00D4CC05B01C}" type="presParOf" srcId="{58430251-FC03-4583-B815-60C9BD95105F}" destId="{23931868-55DB-4382-B9CC-1074F37A7CA2}" srcOrd="1" destOrd="0" presId="urn:microsoft.com/office/officeart/2008/layout/CircleAccentTimeline"/>
    <dgm:cxn modelId="{B3FB0E00-E50B-4B19-8513-B8832D2774A2}" type="presParOf" srcId="{58430251-FC03-4583-B815-60C9BD95105F}" destId="{DA42114C-504D-40A2-9C13-AA5BFE7137DF}" srcOrd="2" destOrd="0" presId="urn:microsoft.com/office/officeart/2008/layout/CircleAccentTimeline"/>
    <dgm:cxn modelId="{5A7AFF4C-487D-4F9D-90D5-113DD2DCD950}" type="presParOf" srcId="{00F7DEF2-5FFC-496E-A917-BDE262DA271B}" destId="{FFEA3A89-D511-4658-AC9D-E2438028FA05}" srcOrd="12" destOrd="0" presId="urn:microsoft.com/office/officeart/2008/layout/CircleAccentTimeline"/>
    <dgm:cxn modelId="{76CD3F63-D758-4B0D-A289-F62387C037D5}" type="presParOf" srcId="{00F7DEF2-5FFC-496E-A917-BDE262DA271B}" destId="{0488EC96-03A2-4266-8BE5-D8E056A031FB}" srcOrd="13" destOrd="0" presId="urn:microsoft.com/office/officeart/2008/layout/CircleAccentTimeline"/>
    <dgm:cxn modelId="{6D92CF19-BB8D-4CBE-8E0C-4B847B3CA92A}" type="presParOf" srcId="{00F7DEF2-5FFC-496E-A917-BDE262DA271B}" destId="{35FCEFFC-0858-4F9D-A550-7E6E3EEEDF5E}" srcOrd="14" destOrd="0" presId="urn:microsoft.com/office/officeart/2008/layout/CircleAccentTimeline"/>
    <dgm:cxn modelId="{599FECBA-8D8D-4D2F-B169-596342CF5F8E}" type="presParOf" srcId="{35FCEFFC-0858-4F9D-A550-7E6E3EEEDF5E}" destId="{2A818FE6-303A-4DA6-8666-1ECB29664795}" srcOrd="0" destOrd="0" presId="urn:microsoft.com/office/officeart/2008/layout/CircleAccentTimeline"/>
    <dgm:cxn modelId="{393D5FE2-3704-4822-8CF1-E50973DC74DB}" type="presParOf" srcId="{35FCEFFC-0858-4F9D-A550-7E6E3EEEDF5E}" destId="{68C94BD6-303E-4FDF-BD8B-2F5D79DC023B}" srcOrd="1" destOrd="0" presId="urn:microsoft.com/office/officeart/2008/layout/CircleAccentTimeline"/>
    <dgm:cxn modelId="{085547E4-A9BE-4706-9B23-E36FF9CACAD8}" type="presParOf" srcId="{35FCEFFC-0858-4F9D-A550-7E6E3EEEDF5E}" destId="{363CDF37-95EB-44B9-95ED-35C263DFCCE4}" srcOrd="2" destOrd="0" presId="urn:microsoft.com/office/officeart/2008/layout/CircleAccentTimeline"/>
    <dgm:cxn modelId="{2FBECDD3-D0F8-498F-9BDC-1222F73826A0}" type="presParOf" srcId="{00F7DEF2-5FFC-496E-A917-BDE262DA271B}" destId="{21F070CB-6B89-40B9-92CB-62E5C1A9DA9E}" srcOrd="15" destOrd="0" presId="urn:microsoft.com/office/officeart/2008/layout/CircleAccentTimeline"/>
    <dgm:cxn modelId="{8A18F3A8-C078-480E-BADC-3AF0D2F4727B}" type="presParOf" srcId="{00F7DEF2-5FFC-496E-A917-BDE262DA271B}" destId="{4082A060-3307-4C8E-AE11-9553C2B76ECD}" srcOrd="16" destOrd="0" presId="urn:microsoft.com/office/officeart/2008/layout/CircleAccentTimeline"/>
    <dgm:cxn modelId="{F276938C-D9A7-4FAB-B26A-8990A3461D6C}" type="presParOf" srcId="{00F7DEF2-5FFC-496E-A917-BDE262DA271B}" destId="{69CB6CF7-CF5D-4B78-9634-0D0F0897C52B}" srcOrd="17" destOrd="0" presId="urn:microsoft.com/office/officeart/2008/layout/CircleAccentTimeline"/>
    <dgm:cxn modelId="{7F3431C2-ABBA-4B69-B9A1-7EA375C2A978}" type="presParOf" srcId="{00F7DEF2-5FFC-496E-A917-BDE262DA271B}" destId="{0258643C-C4F9-462B-AB20-CB447A7B063E}" srcOrd="18" destOrd="0" presId="urn:microsoft.com/office/officeart/2008/layout/CircleAccentTimeline"/>
    <dgm:cxn modelId="{3D2F1C51-F476-421C-A114-F877088E5452}" type="presParOf" srcId="{0258643C-C4F9-462B-AB20-CB447A7B063E}" destId="{9D9A21A1-7710-450A-A75D-B00D93CF719C}" srcOrd="0" destOrd="0" presId="urn:microsoft.com/office/officeart/2008/layout/CircleAccentTimeline"/>
    <dgm:cxn modelId="{88159821-AB0B-4B96-A0FD-B6CF043CACB4}" type="presParOf" srcId="{0258643C-C4F9-462B-AB20-CB447A7B063E}" destId="{C37102AB-846D-4BB7-ADC1-34E06733F049}" srcOrd="1" destOrd="0" presId="urn:microsoft.com/office/officeart/2008/layout/CircleAccentTimeline"/>
    <dgm:cxn modelId="{20DE5B14-46FA-4009-BB83-237D30E057C9}" type="presParOf" srcId="{0258643C-C4F9-462B-AB20-CB447A7B063E}" destId="{5B0D557D-B718-4979-9CF4-20FB7ABED24C}" srcOrd="2" destOrd="0" presId="urn:microsoft.com/office/officeart/2008/layout/CircleAccentTimeline"/>
    <dgm:cxn modelId="{32BAE5E5-70AF-444B-BA73-C743B8097823}" type="presParOf" srcId="{00F7DEF2-5FFC-496E-A917-BDE262DA271B}" destId="{5E5D6B78-CA22-426C-8F18-358B3F7FE383}" srcOrd="19" destOrd="0" presId="urn:microsoft.com/office/officeart/2008/layout/CircleAccentTimeline"/>
    <dgm:cxn modelId="{76CAE2F5-D50D-4757-8E6A-E2FA19B4FA93}" type="presParOf" srcId="{00F7DEF2-5FFC-496E-A917-BDE262DA271B}" destId="{796FA563-C1DE-4148-9034-ED6143DD2EBD}" srcOrd="20" destOrd="0" presId="urn:microsoft.com/office/officeart/2008/layout/CircleAccentTimeline"/>
    <dgm:cxn modelId="{51789116-9967-43B2-B1AE-6A80356C7FA0}" type="presParOf" srcId="{00F7DEF2-5FFC-496E-A917-BDE262DA271B}" destId="{F26E1C95-9B5C-43B3-A037-386ABBAE5ABD}" srcOrd="21" destOrd="0" presId="urn:microsoft.com/office/officeart/2008/layout/CircleAccentTimeline"/>
    <dgm:cxn modelId="{B1A7A9F1-EA85-45F1-AC3A-8DBEAEDFDD16}" type="presParOf" srcId="{F26E1C95-9B5C-43B3-A037-386ABBAE5ABD}" destId="{339327CF-1AF1-471B-BE2C-BE3617770569}" srcOrd="0" destOrd="0" presId="urn:microsoft.com/office/officeart/2008/layout/CircleAccentTimeline"/>
    <dgm:cxn modelId="{0B8C6130-611E-488C-9E84-F0FBA6BF6B7F}" type="presParOf" srcId="{F26E1C95-9B5C-43B3-A037-386ABBAE5ABD}" destId="{42591C8B-14F8-4CCE-88E3-FCD61917C0DB}" srcOrd="1" destOrd="0" presId="urn:microsoft.com/office/officeart/2008/layout/CircleAccentTimeline"/>
    <dgm:cxn modelId="{B47F09E9-77C5-4E84-8BA0-8155A0EFEFDD}" type="presParOf" srcId="{F26E1C95-9B5C-43B3-A037-386ABBAE5ABD}" destId="{BC3FDDE9-56E3-43BC-A4C8-617D3C9F2414}" srcOrd="2" destOrd="0" presId="urn:microsoft.com/office/officeart/2008/layout/CircleAccentTimeline"/>
    <dgm:cxn modelId="{EDC33BF1-8DD4-4A33-ABF7-8B1397D0144E}" type="presParOf" srcId="{00F7DEF2-5FFC-496E-A917-BDE262DA271B}" destId="{A3F02006-FC9A-4B58-A9EB-60F8E8507C33}" srcOrd="22" destOrd="0" presId="urn:microsoft.com/office/officeart/2008/layout/CircleAccentTimeline"/>
    <dgm:cxn modelId="{69318CE6-8DB1-42F8-9671-6FADA95D2DE0}" type="presParOf" srcId="{00F7DEF2-5FFC-496E-A917-BDE262DA271B}" destId="{A2D84F4D-3FC2-42B2-978E-DC23153100D0}" srcOrd="23" destOrd="0" presId="urn:microsoft.com/office/officeart/2008/layout/CircleAccentTimeline"/>
    <dgm:cxn modelId="{1284843F-4FAD-4E5C-B840-E1DAA88ECD53}" type="presParOf" srcId="{00F7DEF2-5FFC-496E-A917-BDE262DA271B}" destId="{2E42F4EF-8E53-456F-87D9-FB34A478FADE}" srcOrd="24" destOrd="0" presId="urn:microsoft.com/office/officeart/2008/layout/CircleAccentTimeline"/>
    <dgm:cxn modelId="{B73011FB-B0B3-43A7-9D91-BB69AD12CF5E}" type="presParOf" srcId="{00F7DEF2-5FFC-496E-A917-BDE262DA271B}" destId="{28156F34-3CC9-4480-8C49-8B901374D17E}" srcOrd="25" destOrd="0" presId="urn:microsoft.com/office/officeart/2008/layout/CircleAccentTimeline"/>
    <dgm:cxn modelId="{3A8EE506-EDEE-434A-8BBB-AC503395A7BF}" type="presParOf" srcId="{28156F34-3CC9-4480-8C49-8B901374D17E}" destId="{0CA1F42B-9382-469C-B077-846B762FC644}" srcOrd="0" destOrd="0" presId="urn:microsoft.com/office/officeart/2008/layout/CircleAccentTimeline"/>
    <dgm:cxn modelId="{32AE33A9-6732-4AAD-BE20-131973A99BF7}" type="presParOf" srcId="{28156F34-3CC9-4480-8C49-8B901374D17E}" destId="{3858C734-D8D4-47A0-A9FE-5CD254BA9B34}" srcOrd="1" destOrd="0" presId="urn:microsoft.com/office/officeart/2008/layout/CircleAccentTimeline"/>
    <dgm:cxn modelId="{56F0FC12-C702-4841-960E-8A1F5D2B7A03}" type="presParOf" srcId="{28156F34-3CC9-4480-8C49-8B901374D17E}" destId="{FA51C608-EC05-45C6-B988-07D7C62C5643}" srcOrd="2" destOrd="0" presId="urn:microsoft.com/office/officeart/2008/layout/CircleAccentTimeline"/>
    <dgm:cxn modelId="{CAFD8BB1-6434-44E3-AD19-091668007B33}" type="presParOf" srcId="{00F7DEF2-5FFC-496E-A917-BDE262DA271B}" destId="{2351E355-ADD3-4635-B2E0-18C89507C7A3}" srcOrd="26" destOrd="0" presId="urn:microsoft.com/office/officeart/2008/layout/CircleAccentTimeline"/>
    <dgm:cxn modelId="{99A6BEDD-8F73-4390-8A5C-2ADB04AA6858}" type="presParOf" srcId="{00F7DEF2-5FFC-496E-A917-BDE262DA271B}" destId="{354B997B-AAC4-4EE6-8E95-278295860BB0}" srcOrd="2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BBE48-1CDC-47B9-84CF-F14D2BBFC6D0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816645-6944-4475-850A-BBBB65C8AF01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 computer cluster is a single “unit” consisting of multiple computers that are linked through a network.</a:t>
          </a:r>
          <a:endParaRPr lang="en-US" sz="1500" kern="1200"/>
        </a:p>
      </dsp:txBody>
      <dsp:txXfrm>
        <a:off x="417971" y="2644140"/>
        <a:ext cx="2889450" cy="720000"/>
      </dsp:txXfrm>
    </dsp:sp>
    <dsp:sp modelId="{92D9456A-8EF2-4564-A620-A0BD8A81CFEB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9BB943-63CE-4722-AC46-01EA1AC705B2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 networked computers can then be used as a single, more powerful machine.</a:t>
          </a:r>
          <a:endParaRPr lang="en-US" sz="1500" kern="1200"/>
        </a:p>
      </dsp:txBody>
      <dsp:txXfrm>
        <a:off x="3813075" y="2644140"/>
        <a:ext cx="2889450" cy="720000"/>
      </dsp:txXfrm>
    </dsp:sp>
    <dsp:sp modelId="{BF41C3D3-3E5C-4322-9B27-7EA3C9ABEB91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AC6F1-EFEA-439C-8518-77BC847F928E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Clusters excel at Performing operations on large data sets or batch style operations.</a:t>
          </a:r>
          <a:endParaRPr lang="en-US" sz="1500" kern="120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3F5F4-CAEC-4522-8519-E427604EBC9C}">
      <dsp:nvSpPr>
        <dsp:cNvPr id="0" name=""/>
        <dsp:cNvSpPr/>
      </dsp:nvSpPr>
      <dsp:spPr>
        <a:xfrm>
          <a:off x="1963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19A9A-F7E0-4DCA-BD53-BF72613751FD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Performance</a:t>
          </a:r>
          <a:endParaRPr lang="en-US" sz="3600" kern="1200"/>
        </a:p>
      </dsp:txBody>
      <dsp:txXfrm>
        <a:off x="559800" y="2474724"/>
        <a:ext cx="4320000" cy="648000"/>
      </dsp:txXfrm>
    </dsp:sp>
    <dsp:sp modelId="{A05DFA8E-2EEC-45A1-99B5-E61F1AEF7FC6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D630E-186C-4A9F-B5DD-1354C587C894}">
      <dsp:nvSpPr>
        <dsp:cNvPr id="0" name=""/>
        <dsp:cNvSpPr/>
      </dsp:nvSpPr>
      <dsp:spPr>
        <a:xfrm>
          <a:off x="7039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84332C-3930-4C3C-9464-4E05337782C7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Redundancy</a:t>
          </a:r>
          <a:endParaRPr lang="en-US" sz="3600" kern="1200" dirty="0"/>
        </a:p>
      </dsp:txBody>
      <dsp:txXfrm>
        <a:off x="5635800" y="2474724"/>
        <a:ext cx="4320000" cy="648000"/>
      </dsp:txXfrm>
    </dsp:sp>
    <dsp:sp modelId="{740410E6-455C-43BC-B783-99ACBA664F52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A11BC-1FD5-43C4-8BBB-8AB1E2BA6348}">
      <dsp:nvSpPr>
        <dsp:cNvPr id="0" name=""/>
        <dsp:cNvSpPr/>
      </dsp:nvSpPr>
      <dsp:spPr>
        <a:xfrm>
          <a:off x="1399" y="615844"/>
          <a:ext cx="1763294" cy="10579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  <a:latin typeface="+mn-lt"/>
              <a:ea typeface="+mn-ea"/>
              <a:cs typeface="+mn-cs"/>
            </a:rPr>
            <a:t>Raspberry Pi</a:t>
          </a:r>
          <a:endParaRPr lang="en-GB" sz="1800" kern="1200" dirty="0">
            <a:effectLst/>
          </a:endParaRPr>
        </a:p>
      </dsp:txBody>
      <dsp:txXfrm>
        <a:off x="1399" y="615844"/>
        <a:ext cx="1763294" cy="1057976"/>
      </dsp:txXfrm>
    </dsp:sp>
    <dsp:sp modelId="{F3B39F22-1BD2-44A9-8C3D-BA192BCFA96A}">
      <dsp:nvSpPr>
        <dsp:cNvPr id="0" name=""/>
        <dsp:cNvSpPr/>
      </dsp:nvSpPr>
      <dsp:spPr>
        <a:xfrm>
          <a:off x="1941023" y="615844"/>
          <a:ext cx="1763294" cy="10579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>
              <a:effectLst/>
              <a:latin typeface="+mn-lt"/>
              <a:ea typeface="+mn-ea"/>
              <a:cs typeface="+mn-cs"/>
            </a:rPr>
            <a:t>4 cores running at 1.4Ghz</a:t>
          </a:r>
          <a:endParaRPr lang="en-GB" sz="1800" kern="1200" dirty="0">
            <a:effectLst/>
          </a:endParaRPr>
        </a:p>
      </dsp:txBody>
      <dsp:txXfrm>
        <a:off x="1941023" y="615844"/>
        <a:ext cx="1763294" cy="1057976"/>
      </dsp:txXfrm>
    </dsp:sp>
    <dsp:sp modelId="{D483A284-54EC-4C43-90E8-B2098EE5F15B}">
      <dsp:nvSpPr>
        <dsp:cNvPr id="0" name=""/>
        <dsp:cNvSpPr/>
      </dsp:nvSpPr>
      <dsp:spPr>
        <a:xfrm>
          <a:off x="3880646" y="615844"/>
          <a:ext cx="1763294" cy="10579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effectLst/>
              <a:latin typeface="+mn-lt"/>
              <a:ea typeface="+mn-ea"/>
              <a:cs typeface="+mn-cs"/>
            </a:rPr>
            <a:t>1GB of Ram</a:t>
          </a:r>
          <a:endParaRPr lang="en-GB" sz="1800" kern="1200" dirty="0">
            <a:effectLst/>
          </a:endParaRPr>
        </a:p>
      </dsp:txBody>
      <dsp:txXfrm>
        <a:off x="3880646" y="615844"/>
        <a:ext cx="1763294" cy="1057976"/>
      </dsp:txXfrm>
    </dsp:sp>
    <dsp:sp modelId="{45390C36-AD2F-4C8D-AFFA-23D705CFE1A5}">
      <dsp:nvSpPr>
        <dsp:cNvPr id="0" name=""/>
        <dsp:cNvSpPr/>
      </dsp:nvSpPr>
      <dsp:spPr>
        <a:xfrm>
          <a:off x="5820270" y="615844"/>
          <a:ext cx="1763294" cy="10579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effectLst/>
              <a:latin typeface="+mn-lt"/>
              <a:ea typeface="+mn-ea"/>
              <a:cs typeface="+mn-cs"/>
            </a:rPr>
            <a:t>With each node drawing 5.1W Max</a:t>
          </a:r>
          <a:endParaRPr lang="en-GB" sz="1800" kern="1200" dirty="0">
            <a:effectLst/>
          </a:endParaRPr>
        </a:p>
      </dsp:txBody>
      <dsp:txXfrm>
        <a:off x="5820270" y="615844"/>
        <a:ext cx="1763294" cy="1057976"/>
      </dsp:txXfrm>
    </dsp:sp>
    <dsp:sp modelId="{BCB4A257-0B1C-4B45-B4B8-508D826AA518}">
      <dsp:nvSpPr>
        <dsp:cNvPr id="0" name=""/>
        <dsp:cNvSpPr/>
      </dsp:nvSpPr>
      <dsp:spPr>
        <a:xfrm>
          <a:off x="7759893" y="615844"/>
          <a:ext cx="1763294" cy="10579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effectLst/>
              <a:latin typeface="+mn-lt"/>
              <a:ea typeface="+mn-ea"/>
              <a:cs typeface="+mn-cs"/>
            </a:rPr>
            <a:t>16GB of storage</a:t>
          </a:r>
          <a:endParaRPr lang="en-GB" sz="1800" kern="1200" dirty="0">
            <a:effectLst/>
          </a:endParaRPr>
        </a:p>
      </dsp:txBody>
      <dsp:txXfrm>
        <a:off x="7759893" y="615844"/>
        <a:ext cx="1763294" cy="1057976"/>
      </dsp:txXfrm>
    </dsp:sp>
    <dsp:sp modelId="{8A2AEAB6-D313-422B-9E2C-636A0C41B6B2}">
      <dsp:nvSpPr>
        <dsp:cNvPr id="0" name=""/>
        <dsp:cNvSpPr/>
      </dsp:nvSpPr>
      <dsp:spPr>
        <a:xfrm>
          <a:off x="9699517" y="615844"/>
          <a:ext cx="1763294" cy="10579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effectLst/>
              <a:latin typeface="+mn-lt"/>
              <a:ea typeface="+mn-ea"/>
              <a:cs typeface="+mn-cs"/>
            </a:rPr>
            <a:t>£36.61</a:t>
          </a:r>
          <a:endParaRPr lang="en-GB" sz="1800" kern="1200" dirty="0">
            <a:effectLst/>
            <a:latin typeface="+mn-lt"/>
            <a:ea typeface="+mn-ea"/>
            <a:cs typeface="+mn-cs"/>
          </a:endParaRPr>
        </a:p>
      </dsp:txBody>
      <dsp:txXfrm>
        <a:off x="9699517" y="615844"/>
        <a:ext cx="1763294" cy="1057976"/>
      </dsp:txXfrm>
    </dsp:sp>
    <dsp:sp modelId="{8BF25B0F-E5A6-4212-839E-FA9E64A0567D}">
      <dsp:nvSpPr>
        <dsp:cNvPr id="0" name=""/>
        <dsp:cNvSpPr/>
      </dsp:nvSpPr>
      <dsp:spPr>
        <a:xfrm>
          <a:off x="1399" y="1850150"/>
          <a:ext cx="1763294" cy="10579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  <a:latin typeface="+mn-lt"/>
              <a:ea typeface="+mn-ea"/>
              <a:cs typeface="+mn-cs"/>
            </a:rPr>
            <a:t>Raspberry Pi Cluster</a:t>
          </a:r>
          <a:endParaRPr lang="en-GB" sz="1800" kern="1200" dirty="0">
            <a:effectLst/>
          </a:endParaRPr>
        </a:p>
      </dsp:txBody>
      <dsp:txXfrm>
        <a:off x="1399" y="1850150"/>
        <a:ext cx="1763294" cy="1057976"/>
      </dsp:txXfrm>
    </dsp:sp>
    <dsp:sp modelId="{0895833C-03DE-4CE1-AD95-A1B958DB1422}">
      <dsp:nvSpPr>
        <dsp:cNvPr id="0" name=""/>
        <dsp:cNvSpPr/>
      </dsp:nvSpPr>
      <dsp:spPr>
        <a:xfrm>
          <a:off x="1941023" y="1850150"/>
          <a:ext cx="1763294" cy="10579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effectLst/>
              <a:latin typeface="+mn-lt"/>
              <a:ea typeface="+mn-ea"/>
              <a:cs typeface="+mn-cs"/>
            </a:rPr>
            <a:t>24 cores running at 1.4Ghz each</a:t>
          </a:r>
          <a:endParaRPr lang="en-GB" sz="1800" kern="1200" dirty="0">
            <a:effectLst/>
          </a:endParaRPr>
        </a:p>
      </dsp:txBody>
      <dsp:txXfrm>
        <a:off x="1941023" y="1850150"/>
        <a:ext cx="1763294" cy="1057976"/>
      </dsp:txXfrm>
    </dsp:sp>
    <dsp:sp modelId="{81646BEE-07E5-4B61-8EC3-6F9051573B22}">
      <dsp:nvSpPr>
        <dsp:cNvPr id="0" name=""/>
        <dsp:cNvSpPr/>
      </dsp:nvSpPr>
      <dsp:spPr>
        <a:xfrm>
          <a:off x="3880646" y="1850150"/>
          <a:ext cx="1763294" cy="10579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>
              <a:effectLst/>
              <a:latin typeface="+mn-lt"/>
              <a:ea typeface="+mn-ea"/>
              <a:cs typeface="+mn-cs"/>
            </a:rPr>
            <a:t>With 6GB of ram</a:t>
          </a:r>
          <a:endParaRPr lang="en-GB" sz="1800" kern="1200" dirty="0">
            <a:effectLst/>
          </a:endParaRPr>
        </a:p>
      </dsp:txBody>
      <dsp:txXfrm>
        <a:off x="3880646" y="1850150"/>
        <a:ext cx="1763294" cy="1057976"/>
      </dsp:txXfrm>
    </dsp:sp>
    <dsp:sp modelId="{DE7D287D-33E6-4107-9F93-AE778F8591C9}">
      <dsp:nvSpPr>
        <dsp:cNvPr id="0" name=""/>
        <dsp:cNvSpPr/>
      </dsp:nvSpPr>
      <dsp:spPr>
        <a:xfrm>
          <a:off x="5820270" y="1850150"/>
          <a:ext cx="1763294" cy="10579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effectLst/>
              <a:latin typeface="+mn-lt"/>
              <a:ea typeface="+mn-ea"/>
              <a:cs typeface="+mn-cs"/>
            </a:rPr>
            <a:t>Drawing just over 30.6 W </a:t>
          </a:r>
          <a:endParaRPr lang="en-GB" sz="1800" kern="1200" dirty="0">
            <a:effectLst/>
          </a:endParaRPr>
        </a:p>
      </dsp:txBody>
      <dsp:txXfrm>
        <a:off x="5820270" y="1850150"/>
        <a:ext cx="1763294" cy="1057976"/>
      </dsp:txXfrm>
    </dsp:sp>
    <dsp:sp modelId="{EBA4D401-BF56-49F9-96D8-81E51CA3526E}">
      <dsp:nvSpPr>
        <dsp:cNvPr id="0" name=""/>
        <dsp:cNvSpPr/>
      </dsp:nvSpPr>
      <dsp:spPr>
        <a:xfrm>
          <a:off x="7759893" y="1850150"/>
          <a:ext cx="1763294" cy="10579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effectLst/>
              <a:latin typeface="+mn-lt"/>
              <a:ea typeface="+mn-ea"/>
              <a:cs typeface="+mn-cs"/>
            </a:rPr>
            <a:t>And ~100GB of storage</a:t>
          </a:r>
          <a:endParaRPr lang="en-GB" sz="1800" kern="1200" dirty="0">
            <a:effectLst/>
          </a:endParaRPr>
        </a:p>
      </dsp:txBody>
      <dsp:txXfrm>
        <a:off x="7759893" y="1850150"/>
        <a:ext cx="1763294" cy="1057976"/>
      </dsp:txXfrm>
    </dsp:sp>
    <dsp:sp modelId="{7C389C9D-1A52-4D86-846F-C2191CDE7F95}">
      <dsp:nvSpPr>
        <dsp:cNvPr id="0" name=""/>
        <dsp:cNvSpPr/>
      </dsp:nvSpPr>
      <dsp:spPr>
        <a:xfrm>
          <a:off x="9699517" y="1850150"/>
          <a:ext cx="1763294" cy="10579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effectLst/>
              <a:latin typeface="+mn-lt"/>
              <a:ea typeface="+mn-ea"/>
              <a:cs typeface="+mn-cs"/>
            </a:rPr>
            <a:t>£289.90</a:t>
          </a:r>
          <a:endParaRPr lang="en-GB" sz="1800" kern="1200" dirty="0">
            <a:effectLst/>
            <a:latin typeface="+mn-lt"/>
            <a:ea typeface="+mn-ea"/>
            <a:cs typeface="+mn-cs"/>
          </a:endParaRPr>
        </a:p>
      </dsp:txBody>
      <dsp:txXfrm>
        <a:off x="9699517" y="1850150"/>
        <a:ext cx="1763294" cy="1057976"/>
      </dsp:txXfrm>
    </dsp:sp>
    <dsp:sp modelId="{BB0EA311-12FD-47A6-A97C-3CC4C19B48CA}">
      <dsp:nvSpPr>
        <dsp:cNvPr id="0" name=""/>
        <dsp:cNvSpPr/>
      </dsp:nvSpPr>
      <dsp:spPr>
        <a:xfrm>
          <a:off x="1399" y="3084456"/>
          <a:ext cx="1763294" cy="10579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effectLst/>
              <a:latin typeface="+mn-lt"/>
              <a:ea typeface="+mn-ea"/>
              <a:cs typeface="+mn-cs"/>
            </a:rPr>
            <a:t>PC Similarly Priced (Dell OptiPlex 3050)</a:t>
          </a:r>
          <a:endParaRPr lang="en-GB" sz="1800" kern="1200" dirty="0">
            <a:effectLst/>
          </a:endParaRPr>
        </a:p>
      </dsp:txBody>
      <dsp:txXfrm>
        <a:off x="1399" y="3084456"/>
        <a:ext cx="1763294" cy="1057976"/>
      </dsp:txXfrm>
    </dsp:sp>
    <dsp:sp modelId="{8B7ED981-5D99-43C5-82FF-F81323043962}">
      <dsp:nvSpPr>
        <dsp:cNvPr id="0" name=""/>
        <dsp:cNvSpPr/>
      </dsp:nvSpPr>
      <dsp:spPr>
        <a:xfrm>
          <a:off x="1941023" y="3084456"/>
          <a:ext cx="1763294" cy="10579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effectLst/>
              <a:latin typeface="+mn-lt"/>
              <a:ea typeface="+mn-ea"/>
              <a:cs typeface="+mn-cs"/>
            </a:rPr>
            <a:t>2 Cores Running at 3.4Ghz</a:t>
          </a:r>
          <a:endParaRPr lang="en-GB" sz="1800" kern="1200" dirty="0">
            <a:effectLst/>
          </a:endParaRPr>
        </a:p>
      </dsp:txBody>
      <dsp:txXfrm>
        <a:off x="1941023" y="3084456"/>
        <a:ext cx="1763294" cy="1057976"/>
      </dsp:txXfrm>
    </dsp:sp>
    <dsp:sp modelId="{062EB67E-B1CF-465B-8114-6D96EDC79CB1}">
      <dsp:nvSpPr>
        <dsp:cNvPr id="0" name=""/>
        <dsp:cNvSpPr/>
      </dsp:nvSpPr>
      <dsp:spPr>
        <a:xfrm>
          <a:off x="3880646" y="3084456"/>
          <a:ext cx="1763294" cy="10579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effectLst/>
              <a:latin typeface="+mn-lt"/>
              <a:ea typeface="+mn-ea"/>
              <a:cs typeface="+mn-cs"/>
            </a:rPr>
            <a:t>4GB of Ram</a:t>
          </a:r>
          <a:endParaRPr lang="en-GB" sz="1800" kern="1200" dirty="0">
            <a:effectLst/>
          </a:endParaRPr>
        </a:p>
      </dsp:txBody>
      <dsp:txXfrm>
        <a:off x="3880646" y="3084456"/>
        <a:ext cx="1763294" cy="1057976"/>
      </dsp:txXfrm>
    </dsp:sp>
    <dsp:sp modelId="{B38A53A9-1A06-4D59-864D-0E7121B4EFF2}">
      <dsp:nvSpPr>
        <dsp:cNvPr id="0" name=""/>
        <dsp:cNvSpPr/>
      </dsp:nvSpPr>
      <dsp:spPr>
        <a:xfrm>
          <a:off x="5820270" y="3084456"/>
          <a:ext cx="1763294" cy="10579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effectLst/>
              <a:latin typeface="+mn-lt"/>
              <a:ea typeface="+mn-ea"/>
              <a:cs typeface="+mn-cs"/>
            </a:rPr>
            <a:t>Drawing 65W</a:t>
          </a:r>
          <a:endParaRPr lang="en-GB" sz="1800" kern="1200" dirty="0">
            <a:effectLst/>
          </a:endParaRPr>
        </a:p>
      </dsp:txBody>
      <dsp:txXfrm>
        <a:off x="5820270" y="3084456"/>
        <a:ext cx="1763294" cy="1057976"/>
      </dsp:txXfrm>
    </dsp:sp>
    <dsp:sp modelId="{6E8D1AB4-1A55-411F-81A4-1AB39E0A0416}">
      <dsp:nvSpPr>
        <dsp:cNvPr id="0" name=""/>
        <dsp:cNvSpPr/>
      </dsp:nvSpPr>
      <dsp:spPr>
        <a:xfrm>
          <a:off x="7759893" y="3084456"/>
          <a:ext cx="1763294" cy="10579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effectLst/>
              <a:latin typeface="+mn-lt"/>
              <a:ea typeface="+mn-ea"/>
              <a:cs typeface="+mn-cs"/>
            </a:rPr>
            <a:t>500GB of storage</a:t>
          </a:r>
          <a:endParaRPr lang="en-GB" sz="1800" kern="1200" dirty="0">
            <a:effectLst/>
          </a:endParaRPr>
        </a:p>
      </dsp:txBody>
      <dsp:txXfrm>
        <a:off x="7759893" y="3084456"/>
        <a:ext cx="1763294" cy="1057976"/>
      </dsp:txXfrm>
    </dsp:sp>
    <dsp:sp modelId="{CF2E99F2-99AD-45A9-A413-E605DBBBC4E4}">
      <dsp:nvSpPr>
        <dsp:cNvPr id="0" name=""/>
        <dsp:cNvSpPr/>
      </dsp:nvSpPr>
      <dsp:spPr>
        <a:xfrm>
          <a:off x="9699517" y="3084456"/>
          <a:ext cx="1763294" cy="10579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effectLst/>
              <a:latin typeface="+mn-lt"/>
              <a:ea typeface="+mn-ea"/>
              <a:cs typeface="+mn-cs"/>
            </a:rPr>
            <a:t>£349.00</a:t>
          </a:r>
          <a:endParaRPr lang="en-GB" sz="1800" kern="1200" dirty="0">
            <a:effectLst/>
          </a:endParaRPr>
        </a:p>
      </dsp:txBody>
      <dsp:txXfrm>
        <a:off x="9699517" y="3084456"/>
        <a:ext cx="1763294" cy="1057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03D4A-3CFA-47A1-BAD8-3CC67710A841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F0CCFC-D57D-4403-91F2-6146BE069C1C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97247-697E-4079-AB98-0BFBF191E3BE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 clusters Performance depends on the type of task</a:t>
          </a:r>
          <a:endParaRPr lang="en-US" sz="1600" kern="1200"/>
        </a:p>
      </dsp:txBody>
      <dsp:txXfrm>
        <a:off x="1172126" y="908559"/>
        <a:ext cx="2114937" cy="897246"/>
      </dsp:txXfrm>
    </dsp:sp>
    <dsp:sp modelId="{D84FE9BE-0F8B-454C-AD0D-F44FDFDBCB39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FD986D-0A1A-4B38-ACEF-F8B0A654DBE7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622BD3-FB41-483E-AC36-0664AD012D4F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Tasks that can be split into different parts and executed simultaneously can take advantage </a:t>
          </a:r>
          <a:endParaRPr lang="en-US" sz="1600" kern="1200"/>
        </a:p>
      </dsp:txBody>
      <dsp:txXfrm>
        <a:off x="4745088" y="908559"/>
        <a:ext cx="2114937" cy="897246"/>
      </dsp:txXfrm>
    </dsp:sp>
    <dsp:sp modelId="{FB19052F-E29A-4BDA-8DF9-A5C3AC2FD427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ED436D-2CBA-425A-AEF1-5C7067A5DB94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043CE0-D0DA-4337-9D02-79009377E847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Plasma Theory and Simulation Group write codes for plasma simulation</a:t>
          </a:r>
          <a:endParaRPr lang="en-US" sz="1600" kern="1200"/>
        </a:p>
      </dsp:txBody>
      <dsp:txXfrm>
        <a:off x="8318049" y="908559"/>
        <a:ext cx="2114937" cy="897246"/>
      </dsp:txXfrm>
    </dsp:sp>
    <dsp:sp modelId="{D5AC2A11-4AF8-4CD1-A525-553568CD376B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55593-8D52-4722-AF9B-1A009EE425E5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F14614-F19F-4618-B1D5-038A0DAEEFC6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These are particle-in-cell codes with Monte Carlo collision (MCC) models </a:t>
          </a:r>
          <a:endParaRPr lang="en-US" sz="1600" kern="1200"/>
        </a:p>
      </dsp:txBody>
      <dsp:txXfrm>
        <a:off x="1172126" y="2545532"/>
        <a:ext cx="2114937" cy="897246"/>
      </dsp:txXfrm>
    </dsp:sp>
    <dsp:sp modelId="{592B25CD-A602-4D13-8160-BBCE2468995D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C5EEB5-3812-45C4-8BB8-F7F13F037D88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CEEB30-E4B2-42AA-802E-2BD318DA85A3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Repeated Random Sampling </a:t>
          </a:r>
          <a:endParaRPr lang="en-US" sz="1600" kern="1200"/>
        </a:p>
      </dsp:txBody>
      <dsp:txXfrm>
        <a:off x="4745088" y="2545532"/>
        <a:ext cx="2114937" cy="897246"/>
      </dsp:txXfrm>
    </dsp:sp>
    <dsp:sp modelId="{F84E4817-6158-4374-9ADB-9F27AEAD0C67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938EA5-1AB7-4245-BE9E-131D176CFEC6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1B7533-7014-438F-A2E0-2B534F0B59F8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Ideal candidate for Parallelisation</a:t>
          </a:r>
          <a:endParaRPr lang="en-US" sz="1600" kern="1200"/>
        </a:p>
      </dsp:txBody>
      <dsp:txXfrm>
        <a:off x="8318049" y="2545532"/>
        <a:ext cx="2114937" cy="897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BD952-298A-456F-BDEC-1637672359E8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8A6ECB-4668-4C8D-9EE7-AB154DDDCB1F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/>
            <a:t>Dependencies</a:t>
          </a:r>
          <a:endParaRPr lang="en-US" sz="5000" kern="1200"/>
        </a:p>
      </dsp:txBody>
      <dsp:txXfrm>
        <a:off x="559800" y="3022743"/>
        <a:ext cx="4320000" cy="720000"/>
      </dsp:txXfrm>
    </dsp:sp>
    <dsp:sp modelId="{82A1B537-147E-455F-A6C4-D26B6498B3EF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0CE553-CEAF-4053-AA4B-B94D4191F4ED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/>
            <a:t>Networking</a:t>
          </a:r>
          <a:endParaRPr lang="en-US" sz="5000" kern="1200"/>
        </a:p>
      </dsp:txBody>
      <dsp:txXfrm>
        <a:off x="5635800" y="3022743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FC332-ED59-45EB-823C-A94263A2A66D}">
      <dsp:nvSpPr>
        <dsp:cNvPr id="0" name=""/>
        <dsp:cNvSpPr/>
      </dsp:nvSpPr>
      <dsp:spPr>
        <a:xfrm>
          <a:off x="1078760" y="1734396"/>
          <a:ext cx="1438646" cy="1438646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A7128-F803-4C5F-B6B0-4D6FB1B79EA3}">
      <dsp:nvSpPr>
        <dsp:cNvPr id="0" name=""/>
        <dsp:cNvSpPr/>
      </dsp:nvSpPr>
      <dsp:spPr>
        <a:xfrm rot="17700000">
          <a:off x="1585674" y="561605"/>
          <a:ext cx="1788397" cy="8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Identified System Requirements</a:t>
          </a:r>
        </a:p>
      </dsp:txBody>
      <dsp:txXfrm>
        <a:off x="1585674" y="561605"/>
        <a:ext cx="1788397" cy="861869"/>
      </dsp:txXfrm>
    </dsp:sp>
    <dsp:sp modelId="{F6F761CC-EE98-4512-8CDA-E89D02AD349C}">
      <dsp:nvSpPr>
        <dsp:cNvPr id="0" name=""/>
        <dsp:cNvSpPr/>
      </dsp:nvSpPr>
      <dsp:spPr>
        <a:xfrm>
          <a:off x="2625885" y="1734396"/>
          <a:ext cx="1438646" cy="1438646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2E63C-2951-4E95-A5DF-D1A29A686A17}">
      <dsp:nvSpPr>
        <dsp:cNvPr id="0" name=""/>
        <dsp:cNvSpPr/>
      </dsp:nvSpPr>
      <dsp:spPr>
        <a:xfrm rot="17700000">
          <a:off x="3132800" y="561605"/>
          <a:ext cx="1788397" cy="8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Constructed Hardware Network</a:t>
          </a:r>
        </a:p>
      </dsp:txBody>
      <dsp:txXfrm>
        <a:off x="3132800" y="561605"/>
        <a:ext cx="1788397" cy="861869"/>
      </dsp:txXfrm>
    </dsp:sp>
    <dsp:sp modelId="{E71AF2FD-D1EB-40D2-B694-EFF1D4357813}">
      <dsp:nvSpPr>
        <dsp:cNvPr id="0" name=""/>
        <dsp:cNvSpPr/>
      </dsp:nvSpPr>
      <dsp:spPr>
        <a:xfrm>
          <a:off x="4173011" y="1734396"/>
          <a:ext cx="1438646" cy="1438646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C68E-1C6D-468D-B620-F9CEDCB309C2}">
      <dsp:nvSpPr>
        <dsp:cNvPr id="0" name=""/>
        <dsp:cNvSpPr/>
      </dsp:nvSpPr>
      <dsp:spPr>
        <a:xfrm rot="17700000">
          <a:off x="4679925" y="561605"/>
          <a:ext cx="1788397" cy="8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Installed Linux Software and dependencies</a:t>
          </a:r>
        </a:p>
      </dsp:txBody>
      <dsp:txXfrm>
        <a:off x="4679925" y="561605"/>
        <a:ext cx="1788397" cy="861869"/>
      </dsp:txXfrm>
    </dsp:sp>
    <dsp:sp modelId="{F90DFAF6-D4E0-4860-88A5-C66AFC37B742}">
      <dsp:nvSpPr>
        <dsp:cNvPr id="0" name=""/>
        <dsp:cNvSpPr/>
      </dsp:nvSpPr>
      <dsp:spPr>
        <a:xfrm>
          <a:off x="5720136" y="1734396"/>
          <a:ext cx="1438646" cy="1438646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08222-9D91-43FE-AF24-2A8947400830}">
      <dsp:nvSpPr>
        <dsp:cNvPr id="0" name=""/>
        <dsp:cNvSpPr/>
      </dsp:nvSpPr>
      <dsp:spPr>
        <a:xfrm rot="17700000">
          <a:off x="6227051" y="561605"/>
          <a:ext cx="1788397" cy="8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Set up Software Cluster</a:t>
          </a:r>
        </a:p>
      </dsp:txBody>
      <dsp:txXfrm>
        <a:off x="6227051" y="561605"/>
        <a:ext cx="1788397" cy="861869"/>
      </dsp:txXfrm>
    </dsp:sp>
    <dsp:sp modelId="{0B5B154F-84F6-4E2E-9E1A-58B266DB3633}">
      <dsp:nvSpPr>
        <dsp:cNvPr id="0" name=""/>
        <dsp:cNvSpPr/>
      </dsp:nvSpPr>
      <dsp:spPr>
        <a:xfrm>
          <a:off x="7267262" y="1734396"/>
          <a:ext cx="1438646" cy="1438646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0BFC2-9E56-4CE6-B880-7845F827475D}">
      <dsp:nvSpPr>
        <dsp:cNvPr id="0" name=""/>
        <dsp:cNvSpPr/>
      </dsp:nvSpPr>
      <dsp:spPr>
        <a:xfrm rot="17700000">
          <a:off x="7774176" y="561605"/>
          <a:ext cx="1788397" cy="8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Designed Enclosure</a:t>
          </a:r>
          <a:endParaRPr lang="en-GB" sz="2000" kern="1200" dirty="0"/>
        </a:p>
      </dsp:txBody>
      <dsp:txXfrm>
        <a:off x="7774176" y="561605"/>
        <a:ext cx="1788397" cy="8618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FDC4E-E229-4AFF-9B12-332A0B03405E}">
      <dsp:nvSpPr>
        <dsp:cNvPr id="0" name=""/>
        <dsp:cNvSpPr/>
      </dsp:nvSpPr>
      <dsp:spPr>
        <a:xfrm>
          <a:off x="119823" y="1734396"/>
          <a:ext cx="1438646" cy="143864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98E764-3A09-48BF-87D5-1C6D2616C1BC}">
      <dsp:nvSpPr>
        <dsp:cNvPr id="0" name=""/>
        <dsp:cNvSpPr/>
      </dsp:nvSpPr>
      <dsp:spPr>
        <a:xfrm rot="17700000">
          <a:off x="626738" y="561605"/>
          <a:ext cx="1788397" cy="8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Single Node Benchmark </a:t>
          </a:r>
          <a:endParaRPr lang="en-US" sz="2300" kern="1200"/>
        </a:p>
      </dsp:txBody>
      <dsp:txXfrm>
        <a:off x="626738" y="561605"/>
        <a:ext cx="1788397" cy="861869"/>
      </dsp:txXfrm>
    </dsp:sp>
    <dsp:sp modelId="{ED56030F-DCCE-4CF8-9A70-0471A94D5715}">
      <dsp:nvSpPr>
        <dsp:cNvPr id="0" name=""/>
        <dsp:cNvSpPr/>
      </dsp:nvSpPr>
      <dsp:spPr>
        <a:xfrm>
          <a:off x="1666834" y="2080345"/>
          <a:ext cx="746748" cy="74674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0CFE45-F3C4-44C0-A27E-79766DFFBC52}">
      <dsp:nvSpPr>
        <dsp:cNvPr id="0" name=""/>
        <dsp:cNvSpPr/>
      </dsp:nvSpPr>
      <dsp:spPr>
        <a:xfrm rot="17700000">
          <a:off x="782412" y="3119701"/>
          <a:ext cx="1547048" cy="745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8420" bIns="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Middle of February</a:t>
          </a:r>
          <a:endParaRPr lang="en-US" sz="2300" kern="1200"/>
        </a:p>
      </dsp:txBody>
      <dsp:txXfrm>
        <a:off x="782412" y="3119701"/>
        <a:ext cx="1547048" cy="745928"/>
      </dsp:txXfrm>
    </dsp:sp>
    <dsp:sp modelId="{08215836-25B8-4BAD-9247-EB7C678604A9}">
      <dsp:nvSpPr>
        <dsp:cNvPr id="0" name=""/>
        <dsp:cNvSpPr/>
      </dsp:nvSpPr>
      <dsp:spPr>
        <a:xfrm rot="17700000">
          <a:off x="1750956" y="1041809"/>
          <a:ext cx="1547048" cy="745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BF71A-6177-45E5-BD2A-2CEF9A47ADBD}">
      <dsp:nvSpPr>
        <dsp:cNvPr id="0" name=""/>
        <dsp:cNvSpPr/>
      </dsp:nvSpPr>
      <dsp:spPr>
        <a:xfrm>
          <a:off x="2521947" y="1734396"/>
          <a:ext cx="1438646" cy="143864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A7192E-F441-4D8E-AA0C-9A730C2CE826}">
      <dsp:nvSpPr>
        <dsp:cNvPr id="0" name=""/>
        <dsp:cNvSpPr/>
      </dsp:nvSpPr>
      <dsp:spPr>
        <a:xfrm rot="17700000">
          <a:off x="3028861" y="561605"/>
          <a:ext cx="1788397" cy="8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Multi-Node Benchmarking </a:t>
          </a:r>
          <a:endParaRPr lang="en-US" sz="2300" kern="1200" dirty="0"/>
        </a:p>
      </dsp:txBody>
      <dsp:txXfrm>
        <a:off x="3028861" y="561605"/>
        <a:ext cx="1788397" cy="861869"/>
      </dsp:txXfrm>
    </dsp:sp>
    <dsp:sp modelId="{6C1C5C1A-C8AE-4F72-89B9-40773C6CE8B3}">
      <dsp:nvSpPr>
        <dsp:cNvPr id="0" name=""/>
        <dsp:cNvSpPr/>
      </dsp:nvSpPr>
      <dsp:spPr>
        <a:xfrm>
          <a:off x="4068957" y="2080345"/>
          <a:ext cx="746748" cy="746748"/>
        </a:xfrm>
        <a:prstGeom prst="ellipse">
          <a:avLst/>
        </a:prstGeom>
        <a:gradFill rotWithShape="0">
          <a:gsLst>
            <a:gs pos="0">
              <a:schemeClr val="accent5">
                <a:hueOff val="368749"/>
                <a:satOff val="4187"/>
                <a:lumOff val="37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68749"/>
                <a:satOff val="4187"/>
                <a:lumOff val="37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68749"/>
                <a:satOff val="4187"/>
                <a:lumOff val="37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31868-55DB-4382-B9CC-1074F37A7CA2}">
      <dsp:nvSpPr>
        <dsp:cNvPr id="0" name=""/>
        <dsp:cNvSpPr/>
      </dsp:nvSpPr>
      <dsp:spPr>
        <a:xfrm rot="17700000">
          <a:off x="3184536" y="3119701"/>
          <a:ext cx="1547048" cy="745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8420" bIns="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End of February</a:t>
          </a:r>
          <a:endParaRPr lang="en-US" sz="2300" kern="1200"/>
        </a:p>
      </dsp:txBody>
      <dsp:txXfrm>
        <a:off x="3184536" y="3119701"/>
        <a:ext cx="1547048" cy="745928"/>
      </dsp:txXfrm>
    </dsp:sp>
    <dsp:sp modelId="{DA42114C-504D-40A2-9C13-AA5BFE7137DF}">
      <dsp:nvSpPr>
        <dsp:cNvPr id="0" name=""/>
        <dsp:cNvSpPr/>
      </dsp:nvSpPr>
      <dsp:spPr>
        <a:xfrm rot="17700000">
          <a:off x="4153079" y="1041809"/>
          <a:ext cx="1547048" cy="745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18FE6-303A-4DA6-8666-1ECB29664795}">
      <dsp:nvSpPr>
        <dsp:cNvPr id="0" name=""/>
        <dsp:cNvSpPr/>
      </dsp:nvSpPr>
      <dsp:spPr>
        <a:xfrm>
          <a:off x="4924070" y="1734396"/>
          <a:ext cx="1438646" cy="143864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C94BD6-303E-4FDF-BD8B-2F5D79DC023B}">
      <dsp:nvSpPr>
        <dsp:cNvPr id="0" name=""/>
        <dsp:cNvSpPr/>
      </dsp:nvSpPr>
      <dsp:spPr>
        <a:xfrm rot="17700000">
          <a:off x="5430984" y="561605"/>
          <a:ext cx="1788397" cy="8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Scalability testing </a:t>
          </a:r>
          <a:endParaRPr lang="en-US" sz="2300" kern="1200"/>
        </a:p>
      </dsp:txBody>
      <dsp:txXfrm>
        <a:off x="5430984" y="561605"/>
        <a:ext cx="1788397" cy="861869"/>
      </dsp:txXfrm>
    </dsp:sp>
    <dsp:sp modelId="{9D9A21A1-7710-450A-A75D-B00D93CF719C}">
      <dsp:nvSpPr>
        <dsp:cNvPr id="0" name=""/>
        <dsp:cNvSpPr/>
      </dsp:nvSpPr>
      <dsp:spPr>
        <a:xfrm>
          <a:off x="6471080" y="2080345"/>
          <a:ext cx="746748" cy="746748"/>
        </a:xfrm>
        <a:prstGeom prst="ellipse">
          <a:avLst/>
        </a:prstGeom>
        <a:gradFill rotWithShape="0">
          <a:gsLst>
            <a:gs pos="0">
              <a:schemeClr val="accent5">
                <a:hueOff val="737499"/>
                <a:satOff val="8374"/>
                <a:lumOff val="75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37499"/>
                <a:satOff val="8374"/>
                <a:lumOff val="75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37499"/>
                <a:satOff val="8374"/>
                <a:lumOff val="75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7102AB-846D-4BB7-ADC1-34E06733F049}">
      <dsp:nvSpPr>
        <dsp:cNvPr id="0" name=""/>
        <dsp:cNvSpPr/>
      </dsp:nvSpPr>
      <dsp:spPr>
        <a:xfrm rot="17700000">
          <a:off x="5586659" y="3119701"/>
          <a:ext cx="1547048" cy="745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8420" bIns="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Middle of March</a:t>
          </a:r>
          <a:endParaRPr lang="en-US" sz="2300" kern="1200"/>
        </a:p>
      </dsp:txBody>
      <dsp:txXfrm>
        <a:off x="5586659" y="3119701"/>
        <a:ext cx="1547048" cy="745928"/>
      </dsp:txXfrm>
    </dsp:sp>
    <dsp:sp modelId="{5B0D557D-B718-4979-9CF4-20FB7ABED24C}">
      <dsp:nvSpPr>
        <dsp:cNvPr id="0" name=""/>
        <dsp:cNvSpPr/>
      </dsp:nvSpPr>
      <dsp:spPr>
        <a:xfrm rot="17700000">
          <a:off x="6555203" y="1041809"/>
          <a:ext cx="1547048" cy="745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327CF-1AF1-471B-BE2C-BE3617770569}">
      <dsp:nvSpPr>
        <dsp:cNvPr id="0" name=""/>
        <dsp:cNvSpPr/>
      </dsp:nvSpPr>
      <dsp:spPr>
        <a:xfrm>
          <a:off x="7326193" y="1734396"/>
          <a:ext cx="1438646" cy="143864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91C8B-14F8-4CCE-88E3-FCD61917C0DB}">
      <dsp:nvSpPr>
        <dsp:cNvPr id="0" name=""/>
        <dsp:cNvSpPr/>
      </dsp:nvSpPr>
      <dsp:spPr>
        <a:xfrm rot="17700000">
          <a:off x="7833107" y="561605"/>
          <a:ext cx="1788397" cy="8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Produce Enclosure</a:t>
          </a:r>
          <a:endParaRPr lang="en-US" sz="2300" kern="1200" dirty="0"/>
        </a:p>
      </dsp:txBody>
      <dsp:txXfrm>
        <a:off x="7833107" y="561605"/>
        <a:ext cx="1788397" cy="861869"/>
      </dsp:txXfrm>
    </dsp:sp>
    <dsp:sp modelId="{0CA1F42B-9382-469C-B077-846B762FC644}">
      <dsp:nvSpPr>
        <dsp:cNvPr id="0" name=""/>
        <dsp:cNvSpPr/>
      </dsp:nvSpPr>
      <dsp:spPr>
        <a:xfrm>
          <a:off x="8873203" y="2080345"/>
          <a:ext cx="746748" cy="746748"/>
        </a:xfrm>
        <a:prstGeom prst="ellipse">
          <a:avLst/>
        </a:prstGeom>
        <a:gradFill rotWithShape="0">
          <a:gsLst>
            <a:gs pos="0">
              <a:schemeClr val="accent5">
                <a:hueOff val="1106248"/>
                <a:satOff val="12561"/>
                <a:lumOff val="113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06248"/>
                <a:satOff val="12561"/>
                <a:lumOff val="113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06248"/>
                <a:satOff val="12561"/>
                <a:lumOff val="113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58C734-D8D4-47A0-A9FE-5CD254BA9B34}">
      <dsp:nvSpPr>
        <dsp:cNvPr id="0" name=""/>
        <dsp:cNvSpPr/>
      </dsp:nvSpPr>
      <dsp:spPr>
        <a:xfrm rot="17700000">
          <a:off x="7988782" y="3119701"/>
          <a:ext cx="1547048" cy="745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8420" bIns="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End of March</a:t>
          </a:r>
          <a:endParaRPr lang="en-US" sz="2300" kern="1200" dirty="0"/>
        </a:p>
      </dsp:txBody>
      <dsp:txXfrm>
        <a:off x="7988782" y="3119701"/>
        <a:ext cx="1547048" cy="745928"/>
      </dsp:txXfrm>
    </dsp:sp>
    <dsp:sp modelId="{FA51C608-EC05-45C6-B988-07D7C62C5643}">
      <dsp:nvSpPr>
        <dsp:cNvPr id="0" name=""/>
        <dsp:cNvSpPr/>
      </dsp:nvSpPr>
      <dsp:spPr>
        <a:xfrm rot="17700000">
          <a:off x="8957326" y="1041809"/>
          <a:ext cx="1547048" cy="745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9D8E0-22FD-4CC6-91AD-33DA907ED22E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5DEBE-9ACD-47F3-B7FD-A07C362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1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June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 Department of Energy and IBM unveiled Summit The worlds most powerful supercomputer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5DEBE-9ACD-47F3-B7FD-A07C3626E53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5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5DEBE-9ACD-47F3-B7FD-A07C3626E53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5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means that it simulates a 1 dimensional planar plasma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5DEBE-9ACD-47F3-B7FD-A07C3626E53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7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B8F-C840-40FB-BAA2-78965D53EF60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3E17-7F75-4204-8E9E-FE0AC932C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4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B8F-C840-40FB-BAA2-78965D53EF60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3E17-7F75-4204-8E9E-FE0AC932C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1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B8F-C840-40FB-BAA2-78965D53EF60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3E17-7F75-4204-8E9E-FE0AC932C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4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B8F-C840-40FB-BAA2-78965D53EF60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3E17-7F75-4204-8E9E-FE0AC932C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1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B8F-C840-40FB-BAA2-78965D53EF60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3E17-7F75-4204-8E9E-FE0AC932C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83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B8F-C840-40FB-BAA2-78965D53EF60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3E17-7F75-4204-8E9E-FE0AC932C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2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B8F-C840-40FB-BAA2-78965D53EF60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3E17-7F75-4204-8E9E-FE0AC932C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1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B8F-C840-40FB-BAA2-78965D53EF60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3E17-7F75-4204-8E9E-FE0AC932C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74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B8F-C840-40FB-BAA2-78965D53EF60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3E17-7F75-4204-8E9E-FE0AC932C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B8F-C840-40FB-BAA2-78965D53EF60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3E17-7F75-4204-8E9E-FE0AC932C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9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B8F-C840-40FB-BAA2-78965D53EF60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3E17-7F75-4204-8E9E-FE0AC932C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6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B8B8F-C840-40FB-BAA2-78965D53EF60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3E17-7F75-4204-8E9E-FE0AC932C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53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7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6A6B2-1A48-40DA-9A7A-5B8B4F53A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Raspberry Pi Computing</a:t>
            </a:r>
            <a:r>
              <a:rPr lang="en-GB" baseline="0" dirty="0"/>
              <a:t> Cluster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84CD3-6B74-4A6D-B56C-D5F6955C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Ben Hague</a:t>
            </a:r>
          </a:p>
          <a:p>
            <a:pPr algn="l"/>
            <a:r>
              <a:rPr lang="en-GB"/>
              <a:t>(201146260)</a:t>
            </a:r>
            <a:endParaRPr lang="en-GB" dirty="0"/>
          </a:p>
        </p:txBody>
      </p:sp>
      <p:sp>
        <p:nvSpPr>
          <p:cNvPr id="1054" name="Oval 7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Oval 7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52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Oval 7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B50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raspberry pi logo">
            <a:extLst>
              <a:ext uri="{FF2B5EF4-FFF2-40B4-BE49-F238E27FC236}">
                <a16:creationId xmlns:a16="http://schemas.microsoft.com/office/drawing/2014/main" id="{EAEF10AA-8263-4917-AF9D-6AAD351E8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9" r="10196"/>
          <a:stretch/>
        </p:blipFill>
        <p:spPr bwMode="auto"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Straight Connector 7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1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18"/>
    </mc:Choice>
    <mc:Fallback>
      <p:transition spd="slow" advTm="107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A0CD-0366-4964-A05D-F7266969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DAFF490-63B7-4F61-A1B2-A74507B46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0950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46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A240-FEF3-4B6B-B5CC-4795A849A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0D2BA-13E9-4C85-AC07-52371C0DD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69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AC3FBF-657C-4D52-908B-8A5069B8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650798-D96F-4434-A93C-7DE789EE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 Aim</a:t>
            </a:r>
          </a:p>
          <a:p>
            <a:r>
              <a:rPr lang="en-GB" dirty="0"/>
              <a:t>What is a Cluster?</a:t>
            </a:r>
          </a:p>
          <a:p>
            <a:r>
              <a:rPr lang="en-GB" dirty="0"/>
              <a:t>Why Cluster?</a:t>
            </a:r>
          </a:p>
          <a:p>
            <a:r>
              <a:rPr lang="en-GB" dirty="0"/>
              <a:t>Why Raspberry Pi?</a:t>
            </a:r>
          </a:p>
          <a:p>
            <a:r>
              <a:rPr lang="en-GB" dirty="0"/>
              <a:t>Parallelisation of Plasma Codes</a:t>
            </a:r>
          </a:p>
          <a:p>
            <a:r>
              <a:rPr lang="en-GB" dirty="0"/>
              <a:t>Obstacles</a:t>
            </a:r>
          </a:p>
          <a:p>
            <a:r>
              <a:rPr lang="en-GB" dirty="0"/>
              <a:t>Progress</a:t>
            </a:r>
          </a:p>
          <a:p>
            <a:r>
              <a:rPr lang="en-GB" dirty="0"/>
              <a:t>Roadmap</a:t>
            </a:r>
          </a:p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254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5AC5-7276-45D5-8C42-681A8BF6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 algn="l"/>
            <a:r>
              <a:rPr lang="en-GB" dirty="0"/>
              <a:t>Project</a:t>
            </a:r>
            <a:r>
              <a:rPr lang="en-GB" baseline="0" dirty="0"/>
              <a:t> Aim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2F02-3CBD-4F68-A8BA-27B4A974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“Produce a Cluster of</a:t>
            </a:r>
            <a:r>
              <a:rPr lang="en-GB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Raspberry Pi Computers capable of executin</a:t>
            </a:r>
            <a:r>
              <a:rPr lang="en-GB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Plasma simulation codes from the Plasma Theory and Simulation group at </a:t>
            </a:r>
            <a:r>
              <a:rPr lang="en-GB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Michigan State University. “</a:t>
            </a:r>
            <a:endParaRPr lang="en-GB" dirty="0">
              <a:effectLst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2A23-1DBE-4813-9CA8-5FB6B387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What is a Cluster?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42974D6-B5D5-4060-AD8D-DB0FF1146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5940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9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C612-504A-4B74-B766-2C36D5E5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Why Cluster?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3DFA2C-612B-4CDE-830E-0EB01FCDA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9236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462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8564-386A-45C8-930C-5F80FEEE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Raspberry Pi?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D092EE-3E40-4185-9D11-BF4DFF6FE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144585"/>
              </p:ext>
            </p:extLst>
          </p:nvPr>
        </p:nvGraphicFramePr>
        <p:xfrm>
          <a:off x="363895" y="1690688"/>
          <a:ext cx="11464211" cy="4758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186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5D15-D034-43D8-950D-FF358F5B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Parallelisation of Plasma Codes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32D4ED-4BE0-47F9-945E-CEF81F545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5488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841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9F0E-0E01-440E-B4DB-896D1117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Obstacles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B7A878-DFEC-4C67-9F60-B28B131E4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1739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527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8939-F035-4B88-9439-87FA9E64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A0111B-9479-49E1-97CF-2DD8EC3B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0337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48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324</Words>
  <Application>Microsoft Office PowerPoint</Application>
  <PresentationFormat>Widescreen</PresentationFormat>
  <Paragraphs>72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Raspberry Pi Computing Cluster</vt:lpstr>
      <vt:lpstr>Content</vt:lpstr>
      <vt:lpstr>Project Aim</vt:lpstr>
      <vt:lpstr>What is a Cluster?</vt:lpstr>
      <vt:lpstr>Why Cluster?</vt:lpstr>
      <vt:lpstr>Why Raspberry Pi?</vt:lpstr>
      <vt:lpstr>Parallelisation of Plasma Codes</vt:lpstr>
      <vt:lpstr>Obstacles</vt:lpstr>
      <vt:lpstr>Progress</vt:lpstr>
      <vt:lpstr>Roadmap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Computing Cluster</dc:title>
  <dc:creator>Ben Hague</dc:creator>
  <cp:lastModifiedBy>Ben Hague</cp:lastModifiedBy>
  <cp:revision>7</cp:revision>
  <cp:lastPrinted>2018-12-12T12:42:05Z</cp:lastPrinted>
  <dcterms:created xsi:type="dcterms:W3CDTF">2018-12-12T11:36:36Z</dcterms:created>
  <dcterms:modified xsi:type="dcterms:W3CDTF">2018-12-12T12:50:47Z</dcterms:modified>
</cp:coreProperties>
</file>