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6"/>
  </p:notesMasterIdLst>
  <p:handoutMasterIdLst>
    <p:handoutMasterId r:id="rId7"/>
  </p:handoutMasterIdLst>
  <p:sldIdLst>
    <p:sldId id="270" r:id="rId5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691" autoAdjust="0"/>
    <p:restoredTop sz="86323" autoAdjust="0"/>
  </p:normalViewPr>
  <p:slideViewPr>
    <p:cSldViewPr snapToGrid="0" snapToObjects="1" showGuides="1">
      <p:cViewPr varScale="1">
        <p:scale>
          <a:sx n="94" d="100"/>
          <a:sy n="94" d="100"/>
        </p:scale>
        <p:origin x="-14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76" d="100"/>
          <a:sy n="76" d="100"/>
        </p:scale>
        <p:origin x="-3402" y="-114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pPr/>
              <a:t>16.01.2014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pPr/>
              <a:t>16.01.2014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1382562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570801" y="2386618"/>
            <a:ext cx="6002399" cy="2084765"/>
            <a:chOff x="1506220" y="2555834"/>
            <a:chExt cx="6002399" cy="2084765"/>
          </a:xfrm>
        </p:grpSpPr>
        <p:grpSp>
          <p:nvGrpSpPr>
            <p:cNvPr id="24" name="Gruppieren 23"/>
            <p:cNvGrpSpPr/>
            <p:nvPr/>
          </p:nvGrpSpPr>
          <p:grpSpPr>
            <a:xfrm>
              <a:off x="1506220" y="3257549"/>
              <a:ext cx="332740" cy="1123950"/>
              <a:chOff x="1506220" y="3171825"/>
              <a:chExt cx="332740" cy="1123950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1544320" y="3393440"/>
                <a:ext cx="294640" cy="27368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" name="Rechteck 10"/>
              <p:cNvSpPr/>
              <p:nvPr/>
            </p:nvSpPr>
            <p:spPr>
              <a:xfrm>
                <a:off x="1544320" y="3819525"/>
                <a:ext cx="294640" cy="27368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1506220" y="3171825"/>
                <a:ext cx="45719" cy="112395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13" name="Rechteck 12"/>
            <p:cNvSpPr/>
            <p:nvPr/>
          </p:nvSpPr>
          <p:spPr>
            <a:xfrm>
              <a:off x="6420486" y="3108165"/>
              <a:ext cx="800100" cy="1422718"/>
            </a:xfrm>
            <a:prstGeom prst="rect">
              <a:avLst/>
            </a:prstGeom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50000"/>
                  </a:schemeClr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19" name="Gruppieren 18"/>
            <p:cNvGrpSpPr/>
            <p:nvPr/>
          </p:nvGrpSpPr>
          <p:grpSpPr>
            <a:xfrm>
              <a:off x="1838960" y="3524834"/>
              <a:ext cx="4581526" cy="517258"/>
              <a:chOff x="1838960" y="3524834"/>
              <a:chExt cx="4581526" cy="517258"/>
            </a:xfrm>
          </p:grpSpPr>
          <p:cxnSp>
            <p:nvCxnSpPr>
              <p:cNvPr id="18" name="Gerade Verbindung mit Pfeil 17"/>
              <p:cNvCxnSpPr>
                <a:stCxn id="13" idx="1"/>
                <a:endCxn id="11" idx="3"/>
              </p:cNvCxnSpPr>
              <p:nvPr/>
            </p:nvCxnSpPr>
            <p:spPr>
              <a:xfrm rot="10800000" flipV="1">
                <a:off x="1838960" y="3819524"/>
                <a:ext cx="4581526" cy="2225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Gerade Verbindung mit Pfeil 14"/>
              <p:cNvCxnSpPr>
                <a:stCxn id="9" idx="3"/>
                <a:endCxn id="13" idx="1"/>
              </p:cNvCxnSpPr>
              <p:nvPr/>
            </p:nvCxnSpPr>
            <p:spPr>
              <a:xfrm>
                <a:off x="1838960" y="3616007"/>
                <a:ext cx="4581526" cy="20351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Freihandform 36"/>
              <p:cNvSpPr/>
              <p:nvPr/>
            </p:nvSpPr>
            <p:spPr>
              <a:xfrm rot="120000">
                <a:off x="3064624" y="3524834"/>
                <a:ext cx="747240" cy="323749"/>
              </a:xfrm>
              <a:custGeom>
                <a:avLst/>
                <a:gdLst>
                  <a:gd name="connsiteX0" fmla="*/ 0 w 4600575"/>
                  <a:gd name="connsiteY0" fmla="*/ 1392237 h 2841624"/>
                  <a:gd name="connsiteX1" fmla="*/ 114300 w 4600575"/>
                  <a:gd name="connsiteY1" fmla="*/ 954087 h 2841624"/>
                  <a:gd name="connsiteX2" fmla="*/ 114300 w 4600575"/>
                  <a:gd name="connsiteY2" fmla="*/ 1839912 h 2841624"/>
                  <a:gd name="connsiteX3" fmla="*/ 342900 w 4600575"/>
                  <a:gd name="connsiteY3" fmla="*/ 649287 h 2841624"/>
                  <a:gd name="connsiteX4" fmla="*/ 342900 w 4600575"/>
                  <a:gd name="connsiteY4" fmla="*/ 2135187 h 2841624"/>
                  <a:gd name="connsiteX5" fmla="*/ 600075 w 4600575"/>
                  <a:gd name="connsiteY5" fmla="*/ 449262 h 2841624"/>
                  <a:gd name="connsiteX6" fmla="*/ 571500 w 4600575"/>
                  <a:gd name="connsiteY6" fmla="*/ 2354262 h 2841624"/>
                  <a:gd name="connsiteX7" fmla="*/ 866775 w 4600575"/>
                  <a:gd name="connsiteY7" fmla="*/ 325437 h 2841624"/>
                  <a:gd name="connsiteX8" fmla="*/ 828675 w 4600575"/>
                  <a:gd name="connsiteY8" fmla="*/ 2497137 h 2841624"/>
                  <a:gd name="connsiteX9" fmla="*/ 1123950 w 4600575"/>
                  <a:gd name="connsiteY9" fmla="*/ 220662 h 2841624"/>
                  <a:gd name="connsiteX10" fmla="*/ 1076325 w 4600575"/>
                  <a:gd name="connsiteY10" fmla="*/ 2601912 h 2841624"/>
                  <a:gd name="connsiteX11" fmla="*/ 1390650 w 4600575"/>
                  <a:gd name="connsiteY11" fmla="*/ 125412 h 2841624"/>
                  <a:gd name="connsiteX12" fmla="*/ 1323975 w 4600575"/>
                  <a:gd name="connsiteY12" fmla="*/ 2687637 h 2841624"/>
                  <a:gd name="connsiteX13" fmla="*/ 1647825 w 4600575"/>
                  <a:gd name="connsiteY13" fmla="*/ 49212 h 2841624"/>
                  <a:gd name="connsiteX14" fmla="*/ 1571625 w 4600575"/>
                  <a:gd name="connsiteY14" fmla="*/ 2744787 h 2841624"/>
                  <a:gd name="connsiteX15" fmla="*/ 1885950 w 4600575"/>
                  <a:gd name="connsiteY15" fmla="*/ 39687 h 2841624"/>
                  <a:gd name="connsiteX16" fmla="*/ 1828800 w 4600575"/>
                  <a:gd name="connsiteY16" fmla="*/ 2792412 h 2841624"/>
                  <a:gd name="connsiteX17" fmla="*/ 2152650 w 4600575"/>
                  <a:gd name="connsiteY17" fmla="*/ 1587 h 2841624"/>
                  <a:gd name="connsiteX18" fmla="*/ 2076450 w 4600575"/>
                  <a:gd name="connsiteY18" fmla="*/ 2801937 h 2841624"/>
                  <a:gd name="connsiteX19" fmla="*/ 2362200 w 4600575"/>
                  <a:gd name="connsiteY19" fmla="*/ 30162 h 2841624"/>
                  <a:gd name="connsiteX20" fmla="*/ 2352675 w 4600575"/>
                  <a:gd name="connsiteY20" fmla="*/ 2840037 h 2841624"/>
                  <a:gd name="connsiteX21" fmla="*/ 2647950 w 4600575"/>
                  <a:gd name="connsiteY21" fmla="*/ 39687 h 2841624"/>
                  <a:gd name="connsiteX22" fmla="*/ 2647950 w 4600575"/>
                  <a:gd name="connsiteY22" fmla="*/ 2782887 h 2841624"/>
                  <a:gd name="connsiteX23" fmla="*/ 2933700 w 4600575"/>
                  <a:gd name="connsiteY23" fmla="*/ 68262 h 2841624"/>
                  <a:gd name="connsiteX24" fmla="*/ 2962275 w 4600575"/>
                  <a:gd name="connsiteY24" fmla="*/ 2763837 h 2841624"/>
                  <a:gd name="connsiteX25" fmla="*/ 3219450 w 4600575"/>
                  <a:gd name="connsiteY25" fmla="*/ 115887 h 2841624"/>
                  <a:gd name="connsiteX26" fmla="*/ 3238500 w 4600575"/>
                  <a:gd name="connsiteY26" fmla="*/ 2716212 h 2841624"/>
                  <a:gd name="connsiteX27" fmla="*/ 3486150 w 4600575"/>
                  <a:gd name="connsiteY27" fmla="*/ 201612 h 2841624"/>
                  <a:gd name="connsiteX28" fmla="*/ 3514725 w 4600575"/>
                  <a:gd name="connsiteY28" fmla="*/ 2592387 h 2841624"/>
                  <a:gd name="connsiteX29" fmla="*/ 3714750 w 4600575"/>
                  <a:gd name="connsiteY29" fmla="*/ 315912 h 2841624"/>
                  <a:gd name="connsiteX30" fmla="*/ 3743325 w 4600575"/>
                  <a:gd name="connsiteY30" fmla="*/ 2487612 h 2841624"/>
                  <a:gd name="connsiteX31" fmla="*/ 3933825 w 4600575"/>
                  <a:gd name="connsiteY31" fmla="*/ 411162 h 2841624"/>
                  <a:gd name="connsiteX32" fmla="*/ 3971925 w 4600575"/>
                  <a:gd name="connsiteY32" fmla="*/ 2373312 h 2841624"/>
                  <a:gd name="connsiteX33" fmla="*/ 4171950 w 4600575"/>
                  <a:gd name="connsiteY33" fmla="*/ 582612 h 2841624"/>
                  <a:gd name="connsiteX34" fmla="*/ 4219575 w 4600575"/>
                  <a:gd name="connsiteY34" fmla="*/ 2211387 h 2841624"/>
                  <a:gd name="connsiteX35" fmla="*/ 4381500 w 4600575"/>
                  <a:gd name="connsiteY35" fmla="*/ 811212 h 2841624"/>
                  <a:gd name="connsiteX36" fmla="*/ 4429125 w 4600575"/>
                  <a:gd name="connsiteY36" fmla="*/ 1906587 h 2841624"/>
                  <a:gd name="connsiteX37" fmla="*/ 4552950 w 4600575"/>
                  <a:gd name="connsiteY37" fmla="*/ 1192212 h 2841624"/>
                  <a:gd name="connsiteX38" fmla="*/ 4600575 w 4600575"/>
                  <a:gd name="connsiteY38" fmla="*/ 1525587 h 2841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600575" h="2841624">
                    <a:moveTo>
                      <a:pt x="0" y="1392237"/>
                    </a:moveTo>
                    <a:cubicBezTo>
                      <a:pt x="47625" y="1135856"/>
                      <a:pt x="95250" y="879475"/>
                      <a:pt x="114300" y="954087"/>
                    </a:cubicBezTo>
                    <a:cubicBezTo>
                      <a:pt x="133350" y="1028699"/>
                      <a:pt x="76200" y="1890712"/>
                      <a:pt x="114300" y="1839912"/>
                    </a:cubicBezTo>
                    <a:cubicBezTo>
                      <a:pt x="152400" y="1789112"/>
                      <a:pt x="304800" y="600075"/>
                      <a:pt x="342900" y="649287"/>
                    </a:cubicBezTo>
                    <a:cubicBezTo>
                      <a:pt x="381000" y="698500"/>
                      <a:pt x="300038" y="2168524"/>
                      <a:pt x="342900" y="2135187"/>
                    </a:cubicBezTo>
                    <a:cubicBezTo>
                      <a:pt x="385762" y="2101850"/>
                      <a:pt x="561975" y="412750"/>
                      <a:pt x="600075" y="449262"/>
                    </a:cubicBezTo>
                    <a:cubicBezTo>
                      <a:pt x="638175" y="485774"/>
                      <a:pt x="527050" y="2374900"/>
                      <a:pt x="571500" y="2354262"/>
                    </a:cubicBezTo>
                    <a:cubicBezTo>
                      <a:pt x="615950" y="2333625"/>
                      <a:pt x="823913" y="301625"/>
                      <a:pt x="866775" y="325437"/>
                    </a:cubicBezTo>
                    <a:cubicBezTo>
                      <a:pt x="909638" y="349250"/>
                      <a:pt x="785813" y="2514599"/>
                      <a:pt x="828675" y="2497137"/>
                    </a:cubicBezTo>
                    <a:cubicBezTo>
                      <a:pt x="871537" y="2479675"/>
                      <a:pt x="1082675" y="203200"/>
                      <a:pt x="1123950" y="220662"/>
                    </a:cubicBezTo>
                    <a:cubicBezTo>
                      <a:pt x="1165225" y="238125"/>
                      <a:pt x="1031875" y="2617787"/>
                      <a:pt x="1076325" y="2601912"/>
                    </a:cubicBezTo>
                    <a:cubicBezTo>
                      <a:pt x="1120775" y="2586037"/>
                      <a:pt x="1349375" y="111125"/>
                      <a:pt x="1390650" y="125412"/>
                    </a:cubicBezTo>
                    <a:cubicBezTo>
                      <a:pt x="1431925" y="139700"/>
                      <a:pt x="1281113" y="2700337"/>
                      <a:pt x="1323975" y="2687637"/>
                    </a:cubicBezTo>
                    <a:cubicBezTo>
                      <a:pt x="1366838" y="2674937"/>
                      <a:pt x="1606550" y="39687"/>
                      <a:pt x="1647825" y="49212"/>
                    </a:cubicBezTo>
                    <a:cubicBezTo>
                      <a:pt x="1689100" y="58737"/>
                      <a:pt x="1531938" y="2746374"/>
                      <a:pt x="1571625" y="2744787"/>
                    </a:cubicBezTo>
                    <a:cubicBezTo>
                      <a:pt x="1611312" y="2743200"/>
                      <a:pt x="1843088" y="31750"/>
                      <a:pt x="1885950" y="39687"/>
                    </a:cubicBezTo>
                    <a:cubicBezTo>
                      <a:pt x="1928812" y="47624"/>
                      <a:pt x="1784350" y="2798762"/>
                      <a:pt x="1828800" y="2792412"/>
                    </a:cubicBezTo>
                    <a:cubicBezTo>
                      <a:pt x="1873250" y="2786062"/>
                      <a:pt x="2111375" y="0"/>
                      <a:pt x="2152650" y="1587"/>
                    </a:cubicBezTo>
                    <a:cubicBezTo>
                      <a:pt x="2193925" y="3174"/>
                      <a:pt x="2041525" y="2797175"/>
                      <a:pt x="2076450" y="2801937"/>
                    </a:cubicBezTo>
                    <a:cubicBezTo>
                      <a:pt x="2111375" y="2806700"/>
                      <a:pt x="2316162" y="23812"/>
                      <a:pt x="2362200" y="30162"/>
                    </a:cubicBezTo>
                    <a:cubicBezTo>
                      <a:pt x="2408238" y="36512"/>
                      <a:pt x="2305050" y="2838450"/>
                      <a:pt x="2352675" y="2840037"/>
                    </a:cubicBezTo>
                    <a:cubicBezTo>
                      <a:pt x="2400300" y="2841624"/>
                      <a:pt x="2598737" y="49212"/>
                      <a:pt x="2647950" y="39687"/>
                    </a:cubicBezTo>
                    <a:cubicBezTo>
                      <a:pt x="2697163" y="30162"/>
                      <a:pt x="2600325" y="2778125"/>
                      <a:pt x="2647950" y="2782887"/>
                    </a:cubicBezTo>
                    <a:cubicBezTo>
                      <a:pt x="2695575" y="2787649"/>
                      <a:pt x="2881313" y="71437"/>
                      <a:pt x="2933700" y="68262"/>
                    </a:cubicBezTo>
                    <a:cubicBezTo>
                      <a:pt x="2986087" y="65087"/>
                      <a:pt x="2914650" y="2755900"/>
                      <a:pt x="2962275" y="2763837"/>
                    </a:cubicBezTo>
                    <a:cubicBezTo>
                      <a:pt x="3009900" y="2771774"/>
                      <a:pt x="3173413" y="123824"/>
                      <a:pt x="3219450" y="115887"/>
                    </a:cubicBezTo>
                    <a:cubicBezTo>
                      <a:pt x="3265487" y="107950"/>
                      <a:pt x="3194050" y="2701925"/>
                      <a:pt x="3238500" y="2716212"/>
                    </a:cubicBezTo>
                    <a:cubicBezTo>
                      <a:pt x="3282950" y="2730499"/>
                      <a:pt x="3440113" y="222250"/>
                      <a:pt x="3486150" y="201612"/>
                    </a:cubicBezTo>
                    <a:cubicBezTo>
                      <a:pt x="3532188" y="180975"/>
                      <a:pt x="3476625" y="2573337"/>
                      <a:pt x="3514725" y="2592387"/>
                    </a:cubicBezTo>
                    <a:cubicBezTo>
                      <a:pt x="3552825" y="2611437"/>
                      <a:pt x="3676650" y="333374"/>
                      <a:pt x="3714750" y="315912"/>
                    </a:cubicBezTo>
                    <a:cubicBezTo>
                      <a:pt x="3752850" y="298450"/>
                      <a:pt x="3706813" y="2471737"/>
                      <a:pt x="3743325" y="2487612"/>
                    </a:cubicBezTo>
                    <a:cubicBezTo>
                      <a:pt x="3779838" y="2503487"/>
                      <a:pt x="3895725" y="430212"/>
                      <a:pt x="3933825" y="411162"/>
                    </a:cubicBezTo>
                    <a:cubicBezTo>
                      <a:pt x="3971925" y="392112"/>
                      <a:pt x="3932238" y="2344737"/>
                      <a:pt x="3971925" y="2373312"/>
                    </a:cubicBezTo>
                    <a:cubicBezTo>
                      <a:pt x="4011613" y="2401887"/>
                      <a:pt x="4130675" y="609599"/>
                      <a:pt x="4171950" y="582612"/>
                    </a:cubicBezTo>
                    <a:cubicBezTo>
                      <a:pt x="4213225" y="555625"/>
                      <a:pt x="4184650" y="2173287"/>
                      <a:pt x="4219575" y="2211387"/>
                    </a:cubicBezTo>
                    <a:cubicBezTo>
                      <a:pt x="4254500" y="2249487"/>
                      <a:pt x="4346575" y="862012"/>
                      <a:pt x="4381500" y="811212"/>
                    </a:cubicBezTo>
                    <a:cubicBezTo>
                      <a:pt x="4416425" y="760412"/>
                      <a:pt x="4400550" y="1843087"/>
                      <a:pt x="4429125" y="1906587"/>
                    </a:cubicBezTo>
                    <a:cubicBezTo>
                      <a:pt x="4457700" y="1970087"/>
                      <a:pt x="4524375" y="1255712"/>
                      <a:pt x="4552950" y="1192212"/>
                    </a:cubicBezTo>
                    <a:cubicBezTo>
                      <a:pt x="4581525" y="1128712"/>
                      <a:pt x="4591050" y="1327149"/>
                      <a:pt x="4600575" y="1525587"/>
                    </a:cubicBezTo>
                  </a:path>
                </a:pathLst>
              </a:cu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38" name="Textfeld 37"/>
            <p:cNvSpPr txBox="1"/>
            <p:nvPr/>
          </p:nvSpPr>
          <p:spPr>
            <a:xfrm>
              <a:off x="1551939" y="3017499"/>
              <a:ext cx="1064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Sender</a:t>
              </a:r>
              <a:endParaRPr lang="de-CH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544320" y="4178934"/>
              <a:ext cx="15408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Empfänger</a:t>
              </a:r>
              <a:endParaRPr lang="de-CH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6123303" y="2555834"/>
              <a:ext cx="13853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Hindernis</a:t>
              </a:r>
              <a:endParaRPr lang="de-CH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416756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_Powerpoint-Präsentation(1)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4279409C3118409D418E682AEFAFB0" ma:contentTypeVersion="3" ma:contentTypeDescription="Ein neues Dokument erstellen." ma:contentTypeScope="" ma:versionID="101028ed2a8124309b77afe37cae3487">
  <xsd:schema xmlns:xsd="http://www.w3.org/2001/XMLSchema" xmlns:p="http://schemas.microsoft.com/office/2006/metadata/properties" xmlns:ns2="238ac175-5152-443e-bf42-417a27926292" targetNamespace="http://schemas.microsoft.com/office/2006/metadata/properties" ma:root="true" ma:fieldsID="20db5ee339a7a41ccd05188cc98320bc" ns2:_="">
    <xsd:import namespace="238ac175-5152-443e-bf42-417a27926292"/>
    <xsd:element name="properties">
      <xsd:complexType>
        <xsd:sequence>
          <xsd:element name="documentManagement">
            <xsd:complexType>
              <xsd:all>
                <xsd:element ref="ns2:Kategorie" minOccurs="0"/>
                <xsd:element ref="ns2:Betriebsystem" minOccurs="0"/>
                <xsd:element ref="ns2:Office_x002d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38ac175-5152-443e-bf42-417a27926292" elementFormDefault="qualified">
    <xsd:import namespace="http://schemas.microsoft.com/office/2006/documentManagement/types"/>
    <xsd:element name="Kategorie" ma:index="8" nillable="true" ma:displayName="Kategorie" ma:default="Word" ma:format="Dropdown" ma:internalName="Kategorie">
      <xsd:simpleType>
        <xsd:restriction base="dms:Choice">
          <xsd:enumeration value="Word"/>
          <xsd:enumeration value="Powerpoint"/>
          <xsd:enumeration value="Anleitungen"/>
          <xsd:enumeration value="Open Office / Libre Office"/>
        </xsd:restriction>
      </xsd:simpleType>
    </xsd:element>
    <xsd:element name="Betriebsystem" ma:index="9" nillable="true" ma:displayName="Betriebsystem" ma:default="Windows" ma:format="Dropdown" ma:internalName="Betriebsystem">
      <xsd:simpleType>
        <xsd:restriction base="dms:Choice">
          <xsd:enumeration value="Windows"/>
          <xsd:enumeration value="Mac"/>
          <xsd:enumeration value="Windows/Mac"/>
        </xsd:restriction>
      </xsd:simpleType>
    </xsd:element>
    <xsd:element name="Office_x002d_Version" ma:index="10" nillable="true" ma:displayName="Office-Version" ma:default="Office 2010" ma:format="Dropdown" ma:internalName="Office_x002d_Version">
      <xsd:simpleType>
        <xsd:restriction base="dms:Choice">
          <xsd:enumeration value="Office 2010"/>
          <xsd:enumeration value="Office 2011"/>
          <xsd:enumeration value="Office 2010/2011"/>
          <xsd:enumeration value="Open Office / Libre Offic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Betriebsystem xmlns="238ac175-5152-443e-bf42-417a27926292">Windows/Mac</Betriebsystem>
    <Office_x002d_Version xmlns="238ac175-5152-443e-bf42-417a27926292">Office 2010/2011</Office_x002d_Version>
    <Kategorie xmlns="238ac175-5152-443e-bf42-417a27926292">Powerpoint</Kategori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F5B16C-97C6-4D7D-8031-F05D531E01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8ac175-5152-443e-bf42-417a2792629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470C3CE-871E-471D-827D-756DC4BA1786}">
  <ds:schemaRefs>
    <ds:schemaRef ds:uri="http://schemas.microsoft.com/office/2006/metadata/properties"/>
    <ds:schemaRef ds:uri="238ac175-5152-443e-bf42-417a27926292"/>
  </ds:schemaRefs>
</ds:datastoreItem>
</file>

<file path=customXml/itemProps3.xml><?xml version="1.0" encoding="utf-8"?>
<ds:datastoreItem xmlns:ds="http://schemas.openxmlformats.org/officeDocument/2006/customXml" ds:itemID="{38A61B13-3BD8-4182-A6C0-87987DF79A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Vorlage_Powerpoint-Präsentation(1)</Template>
  <TotalTime>0</TotalTime>
  <Words>3</Words>
  <Application>Microsoft Macintosh PowerPoint</Application>
  <PresentationFormat>Bildschirmpräsentation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Vorlage_Powerpoint-Präsentation(1)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Simon Grossenbacher</dc:creator>
  <cp:lastModifiedBy>user</cp:lastModifiedBy>
  <cp:revision>77</cp:revision>
  <cp:lastPrinted>2013-04-25T14:17:09Z</cp:lastPrinted>
  <dcterms:created xsi:type="dcterms:W3CDTF">2014-01-14T07:36:29Z</dcterms:created>
  <dcterms:modified xsi:type="dcterms:W3CDTF">2014-01-16T21:55:17Z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0x0101003A4279409C3118409D418E682AEFAFB0</vt:lpwstr>
  </property>
</Properties>
</file>