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B8AC65F-F2B9-4AE9-880A-F19E8D9538B7}" type="datetimeFigureOut">
              <a:rPr lang="de-CH" smtClean="0"/>
              <a:t>13.04.2012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668FC18-58CD-44B0-A445-E41127E26D58}" type="slidenum">
              <a:rPr lang="de-CH" smtClean="0"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982960"/>
          </a:xfrm>
        </p:spPr>
        <p:txBody>
          <a:bodyPr>
            <a:normAutofit/>
          </a:bodyPr>
          <a:lstStyle/>
          <a:p>
            <a:r>
              <a:rPr lang="de-CH" dirty="0" smtClean="0"/>
              <a:t>Informatik 2 – Projektarbeit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LaserChess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524000" y="4653136"/>
            <a:ext cx="6400800" cy="1282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M. </a:t>
            </a:r>
            <a:r>
              <a:rPr lang="de-CH" dirty="0" err="1" smtClean="0"/>
              <a:t>Bärtschi</a:t>
            </a:r>
            <a:endParaRPr lang="de-CH" dirty="0" smtClean="0"/>
          </a:p>
          <a:p>
            <a:r>
              <a:rPr lang="de-CH" dirty="0" smtClean="0"/>
              <a:t>J. </a:t>
            </a:r>
            <a:r>
              <a:rPr lang="de-CH" dirty="0" err="1" smtClean="0"/>
              <a:t>Haldemann</a:t>
            </a:r>
            <a:endParaRPr lang="de-CH" dirty="0" smtClean="0"/>
          </a:p>
          <a:p>
            <a:r>
              <a:rPr lang="de-CH" dirty="0" smtClean="0"/>
              <a:t>N. Käser</a:t>
            </a:r>
          </a:p>
          <a:p>
            <a:r>
              <a:rPr lang="de-CH" dirty="0" smtClean="0"/>
              <a:t>S. </a:t>
            </a:r>
            <a:r>
              <a:rPr lang="de-CH" dirty="0" err="1" smtClean="0"/>
              <a:t>Stoller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44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TestVorgehen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Testprotokoll anhand des </a:t>
            </a:r>
            <a:r>
              <a:rPr lang="de-CH" dirty="0" err="1" smtClean="0"/>
              <a:t>Plichtenhefts</a:t>
            </a:r>
            <a:r>
              <a:rPr lang="de-CH" dirty="0" smtClean="0"/>
              <a:t> entworfen</a:t>
            </a:r>
          </a:p>
          <a:p>
            <a:r>
              <a:rPr lang="de-CH" dirty="0" smtClean="0"/>
              <a:t>Version 1.0 getestet</a:t>
            </a:r>
          </a:p>
          <a:p>
            <a:r>
              <a:rPr lang="de-CH" dirty="0" smtClean="0"/>
              <a:t>Gefundene Fehler notiert und teilweise behoben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06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Spieldemonstration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5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</a:p>
          <a:p>
            <a:r>
              <a:rPr lang="de-CH" dirty="0" smtClean="0"/>
              <a:t>Planung</a:t>
            </a:r>
          </a:p>
          <a:p>
            <a:r>
              <a:rPr lang="de-CH" dirty="0" smtClean="0"/>
              <a:t>Übersicht Programm</a:t>
            </a:r>
          </a:p>
          <a:p>
            <a:pPr lvl="1"/>
            <a:r>
              <a:rPr lang="de-CH" dirty="0" smtClean="0"/>
              <a:t>Main</a:t>
            </a:r>
          </a:p>
          <a:p>
            <a:pPr lvl="1"/>
            <a:r>
              <a:rPr lang="de-CH" dirty="0" smtClean="0"/>
              <a:t>Spiel</a:t>
            </a:r>
          </a:p>
          <a:p>
            <a:pPr lvl="1"/>
            <a:r>
              <a:rPr lang="de-CH" dirty="0" smtClean="0"/>
              <a:t>Logik</a:t>
            </a:r>
          </a:p>
          <a:p>
            <a:pPr lvl="1"/>
            <a:r>
              <a:rPr lang="de-CH" dirty="0" smtClean="0"/>
              <a:t>Grafik</a:t>
            </a:r>
          </a:p>
          <a:p>
            <a:pPr lvl="1"/>
            <a:r>
              <a:rPr lang="de-CH" dirty="0" smtClean="0"/>
              <a:t>Fun</a:t>
            </a:r>
          </a:p>
          <a:p>
            <a:r>
              <a:rPr lang="de-CH" dirty="0" smtClean="0"/>
              <a:t>Testvorgehen</a:t>
            </a:r>
          </a:p>
          <a:p>
            <a:r>
              <a:rPr lang="de-CH" dirty="0" smtClean="0"/>
              <a:t>Spieldemonstration</a:t>
            </a:r>
          </a:p>
          <a:p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1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KHET 2.0 Game</a:t>
            </a:r>
          </a:p>
          <a:p>
            <a:r>
              <a:rPr lang="de-CH" dirty="0" smtClean="0"/>
              <a:t>Regeln angepasst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0808"/>
            <a:ext cx="5715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Repository aufgesetzt (</a:t>
            </a:r>
            <a:r>
              <a:rPr lang="de-CH" dirty="0" err="1" smtClean="0"/>
              <a:t>GitHub</a:t>
            </a:r>
            <a:r>
              <a:rPr lang="de-CH" dirty="0" smtClean="0"/>
              <a:t>)</a:t>
            </a:r>
          </a:p>
          <a:p>
            <a:r>
              <a:rPr lang="de-CH" dirty="0" smtClean="0"/>
              <a:t>Pflichtenheft definiert</a:t>
            </a:r>
          </a:p>
          <a:p>
            <a:r>
              <a:rPr lang="de-CH" dirty="0" err="1" smtClean="0"/>
              <a:t>Flowchart</a:t>
            </a:r>
            <a:r>
              <a:rPr lang="de-CH" dirty="0" smtClean="0"/>
              <a:t> Grobablauf</a:t>
            </a:r>
          </a:p>
          <a:p>
            <a:r>
              <a:rPr lang="de-CH" dirty="0" smtClean="0"/>
              <a:t>CRC-Module</a:t>
            </a:r>
          </a:p>
          <a:p>
            <a:r>
              <a:rPr lang="de-CH" dirty="0" smtClean="0"/>
              <a:t>Zeitplanung</a:t>
            </a:r>
          </a:p>
          <a:p>
            <a:r>
              <a:rPr lang="de-CH" dirty="0" smtClean="0"/>
              <a:t>Arbeitsaufteilung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673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Main</a:t>
            </a:r>
          </a:p>
          <a:p>
            <a:endParaRPr lang="de-CH" dirty="0" smtClean="0"/>
          </a:p>
          <a:p>
            <a:endParaRPr lang="de-CH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48602"/>
              </p:ext>
            </p:extLst>
          </p:nvPr>
        </p:nvGraphicFramePr>
        <p:xfrm>
          <a:off x="3422650" y="1557338"/>
          <a:ext cx="1420813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2436869" imgH="7241670" progId="Visio.Drawing.11">
                  <p:embed/>
                </p:oleObj>
              </mc:Choice>
              <mc:Fallback>
                <p:oleObj name="Visio" r:id="rId3" imgW="2436869" imgH="724167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2650" y="1557338"/>
                        <a:ext cx="1420813" cy="431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9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Spiel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640"/>
            <a:ext cx="877299" cy="606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9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Logik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9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 Programm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Grafik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43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 smtClean="0"/>
              <a:t>Challange</a:t>
            </a:r>
            <a:r>
              <a:rPr lang="de-CH" dirty="0" smtClean="0"/>
              <a:t> </a:t>
            </a:r>
            <a:r>
              <a:rPr lang="de-CH" dirty="0" err="1" smtClean="0"/>
              <a:t>acceptet</a:t>
            </a:r>
            <a:endParaRPr lang="de-CH" dirty="0" smtClean="0"/>
          </a:p>
          <a:p>
            <a:r>
              <a:rPr lang="de-CH" dirty="0" err="1" smtClean="0"/>
              <a:t>Git</a:t>
            </a:r>
            <a:r>
              <a:rPr lang="de-CH" dirty="0" smtClean="0"/>
              <a:t> Network </a:t>
            </a:r>
            <a:r>
              <a:rPr lang="de-CH" dirty="0" err="1" smtClean="0"/>
              <a:t>gehöie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9289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82</Words>
  <Application>Microsoft Office PowerPoint</Application>
  <PresentationFormat>Bildschirmpräsentation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Horizont</vt:lpstr>
      <vt:lpstr>Microsoft Visio-Zeichnung</vt:lpstr>
      <vt:lpstr>LaserChess</vt:lpstr>
      <vt:lpstr>Inhalt</vt:lpstr>
      <vt:lpstr>Spielidee</vt:lpstr>
      <vt:lpstr>Planung</vt:lpstr>
      <vt:lpstr>Übersicht Programm</vt:lpstr>
      <vt:lpstr>Übersicht Programm</vt:lpstr>
      <vt:lpstr>Übersicht Programm</vt:lpstr>
      <vt:lpstr>Übersicht Programm</vt:lpstr>
      <vt:lpstr>Fun</vt:lpstr>
      <vt:lpstr>TestVorgehen</vt:lpstr>
      <vt:lpstr>Spieldemonstration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LaserChess</dc:title>
  <dc:creator>Marcel</dc:creator>
  <cp:lastModifiedBy>Marcel</cp:lastModifiedBy>
  <cp:revision>9</cp:revision>
  <dcterms:created xsi:type="dcterms:W3CDTF">2012-04-13T06:35:41Z</dcterms:created>
  <dcterms:modified xsi:type="dcterms:W3CDTF">2012-04-13T09:13:05Z</dcterms:modified>
</cp:coreProperties>
</file>