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0" autoAdjust="0"/>
  </p:normalViewPr>
  <p:slideViewPr>
    <p:cSldViewPr>
      <p:cViewPr>
        <p:scale>
          <a:sx n="100" d="100"/>
          <a:sy n="100" d="100"/>
        </p:scale>
        <p:origin x="-1356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U </a:t>
            </a:r>
            <a:r>
              <a:rPr lang="de-CH" dirty="0" err="1" smtClean="0"/>
              <a:t>me</a:t>
            </a:r>
            <a:r>
              <a:rPr lang="de-CH" dirty="0" smtClean="0"/>
              <a:t> </a:t>
            </a:r>
            <a:r>
              <a:rPr lang="de-CH" dirty="0" err="1" smtClean="0"/>
              <a:t>het</a:t>
            </a:r>
            <a:r>
              <a:rPr lang="de-CH" dirty="0" smtClean="0"/>
              <a:t> o </a:t>
            </a:r>
            <a:r>
              <a:rPr lang="de-CH" dirty="0" err="1" smtClean="0"/>
              <a:t>viu</a:t>
            </a:r>
            <a:r>
              <a:rPr lang="de-CH" dirty="0" smtClean="0"/>
              <a:t> spass </a:t>
            </a:r>
            <a:r>
              <a:rPr lang="de-CH" dirty="0" err="1" smtClean="0"/>
              <a:t>derbi</a:t>
            </a:r>
            <a:r>
              <a:rPr lang="de-CH" dirty="0" smtClean="0"/>
              <a:t>..</a:t>
            </a:r>
            <a:endParaRPr lang="de-CH" baseline="0" dirty="0" smtClean="0"/>
          </a:p>
          <a:p>
            <a:r>
              <a:rPr lang="de-CH" baseline="0" dirty="0" smtClean="0"/>
              <a:t>Hie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z.B. e </a:t>
            </a:r>
            <a:r>
              <a:rPr lang="de-CH" baseline="0" dirty="0" err="1" smtClean="0"/>
              <a:t>nöiartigi</a:t>
            </a:r>
            <a:r>
              <a:rPr lang="de-CH" baseline="0" dirty="0" smtClean="0"/>
              <a:t> programmier Workstation erschaffe,  sehr praktisch </a:t>
            </a:r>
            <a:r>
              <a:rPr lang="de-CH" baseline="0" dirty="0" err="1" smtClean="0"/>
              <a:t>weme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zile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wott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aazeige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t>9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</a:t>
            </a:r>
            <a:r>
              <a:rPr lang="de-CH" baseline="0" dirty="0" smtClean="0"/>
              <a:t> o </a:t>
            </a:r>
            <a:r>
              <a:rPr lang="de-CH" baseline="0" dirty="0" err="1" smtClean="0"/>
              <a:t>guet</a:t>
            </a:r>
            <a:r>
              <a:rPr lang="de-CH" baseline="0" dirty="0" smtClean="0"/>
              <a:t> mau </a:t>
            </a:r>
            <a:r>
              <a:rPr lang="de-CH" baseline="0" dirty="0" err="1" smtClean="0"/>
              <a:t>vorcho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dasme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vougendi</a:t>
            </a:r>
            <a:r>
              <a:rPr lang="de-CH" baseline="0" dirty="0" smtClean="0"/>
              <a:t> Funktion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, wo e </a:t>
            </a:r>
            <a:r>
              <a:rPr lang="de-CH" baseline="0" dirty="0" err="1" smtClean="0"/>
              <a:t>Berichsüberprüefig</a:t>
            </a:r>
            <a:r>
              <a:rPr lang="de-CH" baseline="0" dirty="0" smtClean="0"/>
              <a:t> macht und Rückgabewärt 0 oder 1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.</a:t>
            </a:r>
          </a:p>
          <a:p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schribt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so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 spass </a:t>
            </a:r>
            <a:r>
              <a:rPr lang="de-CH" baseline="0" dirty="0" err="1" smtClean="0"/>
              <a:t>no</a:t>
            </a:r>
            <a:r>
              <a:rPr lang="de-CH" baseline="0" dirty="0" smtClean="0"/>
              <a:t> das häre:</a:t>
            </a:r>
          </a:p>
          <a:p>
            <a:r>
              <a:rPr lang="de-CH" baseline="0" dirty="0" smtClean="0"/>
              <a:t>Und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nach fasch 2 </a:t>
            </a:r>
            <a:r>
              <a:rPr lang="de-CH" baseline="0" dirty="0" err="1" smtClean="0"/>
              <a:t>wuche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aktuell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düreluegt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gseht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fougendes</a:t>
            </a:r>
            <a:r>
              <a:rPr lang="de-CH" baseline="0" dirty="0" smtClean="0"/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Mir hei </a:t>
            </a:r>
            <a:r>
              <a:rPr lang="de-CH" baseline="0" dirty="0" err="1" smtClean="0"/>
              <a:t>beschlosse</a:t>
            </a:r>
            <a:r>
              <a:rPr lang="de-CH" baseline="0" dirty="0" smtClean="0"/>
              <a:t>, d Versionskontrolle mit </a:t>
            </a:r>
            <a:r>
              <a:rPr lang="de-CH" baseline="0" dirty="0" err="1" smtClean="0"/>
              <a:t>Git</a:t>
            </a:r>
            <a:r>
              <a:rPr lang="de-CH" baseline="0" dirty="0" smtClean="0"/>
              <a:t> z mache und </a:t>
            </a:r>
            <a:r>
              <a:rPr lang="de-CH" baseline="0" dirty="0" err="1" smtClean="0"/>
              <a:t>nid</a:t>
            </a:r>
            <a:r>
              <a:rPr lang="de-CH" baseline="0" dirty="0" smtClean="0"/>
              <a:t> mit SVN und hei </a:t>
            </a:r>
            <a:r>
              <a:rPr lang="de-CH" baseline="0" dirty="0" err="1" smtClean="0"/>
              <a:t>dadermit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mitem</a:t>
            </a:r>
            <a:r>
              <a:rPr lang="de-CH" baseline="0" dirty="0" smtClean="0"/>
              <a:t> Code Hosting Service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einigi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gäbigi</a:t>
            </a:r>
            <a:r>
              <a:rPr lang="de-CH" baseline="0" dirty="0" smtClean="0"/>
              <a:t> Tools </a:t>
            </a:r>
            <a:r>
              <a:rPr lang="de-CH" baseline="0" dirty="0" err="1" smtClean="0"/>
              <a:t>chönne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bruche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z.B. wird grafisch </a:t>
            </a:r>
            <a:r>
              <a:rPr lang="de-CH" baseline="0" dirty="0" err="1" smtClean="0"/>
              <a:t>aazeigt</a:t>
            </a:r>
            <a:r>
              <a:rPr lang="de-CH" baseline="0" dirty="0" smtClean="0"/>
              <a:t>, wie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verlouf</a:t>
            </a:r>
            <a:r>
              <a:rPr lang="de-CH" baseline="0" dirty="0" smtClean="0"/>
              <a:t> vom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usgseht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Das da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e sehr </a:t>
            </a:r>
            <a:r>
              <a:rPr lang="de-CH" baseline="0" dirty="0" err="1" smtClean="0"/>
              <a:t>eifache</a:t>
            </a:r>
            <a:r>
              <a:rPr lang="de-CH" baseline="0" dirty="0" smtClean="0"/>
              <a:t> Workflow,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klinkt </a:t>
            </a:r>
            <a:r>
              <a:rPr lang="de-CH" baseline="0" dirty="0" err="1" smtClean="0"/>
              <a:t>sech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sini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 irgendwo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änderet</a:t>
            </a:r>
            <a:r>
              <a:rPr lang="de-CH" baseline="0" dirty="0" smtClean="0"/>
              <a:t> säuber </a:t>
            </a:r>
            <a:r>
              <a:rPr lang="de-CH" baseline="0" dirty="0" err="1" smtClean="0"/>
              <a:t>öppis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dranne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füegt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ungerschidlechi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wider </a:t>
            </a:r>
            <a:r>
              <a:rPr lang="de-CH" baseline="0" dirty="0" err="1" smtClean="0"/>
              <a:t>zäme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Das hie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komplizierteri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viu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glichzitigi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vorgnoh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Und da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eifach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ghöiet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t>11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Informatik 2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LaserChess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J. </a:t>
            </a:r>
            <a:r>
              <a:rPr lang="de-CH" dirty="0" err="1" smtClean="0"/>
              <a:t>Haldemann</a:t>
            </a:r>
            <a:endParaRPr lang="de-CH" dirty="0" smtClean="0"/>
          </a:p>
          <a:p>
            <a:r>
              <a:rPr lang="de-CH" dirty="0" smtClean="0"/>
              <a:t>N. Käser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051720" y="332656"/>
            <a:ext cx="6696744" cy="2400657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PLAYGROUND_X_MAX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&amp;&amp;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PLAYGROUND_Y_MAX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0))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de-CH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1;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false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0;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lang="de-CH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2051720" y="2967605"/>
            <a:ext cx="6696744" cy="1325491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Python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wär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da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imfau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viiiiiu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schöner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:</a:t>
            </a:r>
            <a:endParaRPr lang="de-CH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return 1 if (0 &lt;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pos.x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PLAYGROUND_X_MAX)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and</a:t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</a:b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            (0 &lt;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pos.y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PLAYGROUND_Y_MAX)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else 0</a:t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</a:br>
            <a:endParaRPr lang="de-CH" sz="16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// # - just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</a:rPr>
              <a:t>sayin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'</a:t>
            </a:r>
            <a:endParaRPr lang="de-CH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2051720" y="4509120"/>
            <a:ext cx="6696744" cy="1154162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// # - Challenge accepted by kasen1, C:</a:t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// return !((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&gt;PLAYGROUND_X_MAX)||(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&gt;PLAYGROUND_Y_MAX)||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/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            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&lt;=0)||(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&lt;=0));</a:t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/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// # - Like a Boss!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179512" y="33265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latin typeface="Consolas" pitchFamily="49" charset="0"/>
                <a:cs typeface="Consolas" pitchFamily="49" charset="0"/>
              </a:rPr>
              <a:t>19.03.2012 – </a:t>
            </a:r>
            <a:br>
              <a:rPr lang="de-CH" sz="1600" dirty="0" smtClean="0">
                <a:latin typeface="Consolas" pitchFamily="49" charset="0"/>
                <a:cs typeface="Consolas" pitchFamily="49" charset="0"/>
              </a:rPr>
            </a:br>
            <a:r>
              <a:rPr lang="de-CH" sz="1600" dirty="0" err="1" smtClean="0">
                <a:latin typeface="Consolas" pitchFamily="49" charset="0"/>
                <a:cs typeface="Consolas" pitchFamily="49" charset="0"/>
              </a:rPr>
              <a:t>by</a:t>
            </a:r>
            <a:r>
              <a:rPr lang="de-CH" sz="1600" dirty="0" smtClean="0">
                <a:latin typeface="Consolas" pitchFamily="49" charset="0"/>
                <a:cs typeface="Consolas" pitchFamily="49" charset="0"/>
              </a:rPr>
              <a:t> Stoller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79512" y="450912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latin typeface="Consolas" pitchFamily="49" charset="0"/>
                <a:cs typeface="Consolas" pitchFamily="49" charset="0"/>
              </a:rPr>
              <a:t>31.03.2012 – </a:t>
            </a:r>
            <a:br>
              <a:rPr lang="de-CH" sz="1600" dirty="0" smtClean="0">
                <a:latin typeface="Consolas" pitchFamily="49" charset="0"/>
                <a:cs typeface="Consolas" pitchFamily="49" charset="0"/>
              </a:rPr>
            </a:br>
            <a:r>
              <a:rPr lang="de-CH" sz="1600" dirty="0" err="1" smtClean="0">
                <a:latin typeface="Consolas" pitchFamily="49" charset="0"/>
                <a:cs typeface="Consolas" pitchFamily="49" charset="0"/>
              </a:rPr>
              <a:t>by</a:t>
            </a:r>
            <a:r>
              <a:rPr lang="de-CH" sz="1600" dirty="0" smtClean="0">
                <a:latin typeface="Consolas" pitchFamily="49" charset="0"/>
                <a:cs typeface="Consolas" pitchFamily="49" charset="0"/>
              </a:rPr>
              <a:t> Käser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612560" y="1412776"/>
            <a:ext cx="6696744" cy="2400657"/>
          </a:xfrm>
          <a:prstGeom prst="rect">
            <a:avLst/>
          </a:prstGeom>
          <a:solidFill>
            <a:srgbClr val="FFFFFF">
              <a:alpha val="74118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PLAYGROUND_X_MAX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 &amp;&amp;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PLAYGROUND_Y_MAX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0))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de-CH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1;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false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0;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lang="de-CH" sz="1200" dirty="0"/>
          </a:p>
        </p:txBody>
      </p:sp>
      <p:pic>
        <p:nvPicPr>
          <p:cNvPr id="21512" name="Picture 8" descr="http://blog.eogn.com/.a/6a00d8341c767353ef016762f7c808970b-80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805947" cy="2708920"/>
          </a:xfrm>
          <a:prstGeom prst="rect">
            <a:avLst/>
          </a:prstGeom>
          <a:noFill/>
        </p:spPr>
      </p:pic>
      <p:pic>
        <p:nvPicPr>
          <p:cNvPr id="21513" name="Picture 9" descr="C:\Users\Cyril\Pictures\Screenpresso\2012-04-13 17h05_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60648"/>
            <a:ext cx="6316662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</p:spPr>
      </p:pic>
      <p:pic>
        <p:nvPicPr>
          <p:cNvPr id="21514" name="Picture 10" descr="C:\Users\Cyril\Pictures\Screenpresso\2012-04-13 17h08_2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5844" y="2346945"/>
            <a:ext cx="6564312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</p:spPr>
      </p:pic>
      <p:pic>
        <p:nvPicPr>
          <p:cNvPr id="21515" name="Picture 11" descr="C:\Users\Cyril\Pictures\Screenpresso\2012-04-13 17h09_3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2223" y="4641676"/>
            <a:ext cx="7440612" cy="2171700"/>
          </a:xfrm>
          <a:prstGeom prst="rect">
            <a:avLst/>
          </a:prstGeom>
          <a:noFill/>
        </p:spPr>
      </p:pic>
      <p:pic>
        <p:nvPicPr>
          <p:cNvPr id="21506" name="Picture 2" descr="internet memes - True Story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2420888"/>
            <a:ext cx="24384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330200" dir="2700000" sx="110000" sy="110000" algn="tl" rotWithShape="0">
              <a:prstClr val="black">
                <a:alpha val="7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Testprotokoll anhand des </a:t>
            </a:r>
            <a:r>
              <a:rPr lang="de-CH" dirty="0" err="1" smtClean="0"/>
              <a:t>Plichtenhefts</a:t>
            </a:r>
            <a:r>
              <a:rPr lang="de-CH" dirty="0" smtClean="0"/>
              <a:t> entworfen</a:t>
            </a:r>
          </a:p>
          <a:p>
            <a:r>
              <a:rPr lang="de-CH" dirty="0" smtClean="0"/>
              <a:t>Version 1.0 getestet</a:t>
            </a:r>
          </a:p>
          <a:p>
            <a:r>
              <a:rPr lang="de-CH" dirty="0" smtClean="0"/>
              <a:t>Gefundene Fehler notiert und teilweise behoben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006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 smtClean="0"/>
              <a:t>Übersicht Programm</a:t>
            </a:r>
          </a:p>
          <a:p>
            <a:pPr lvl="1"/>
            <a:r>
              <a:rPr lang="de-CH" dirty="0" smtClean="0"/>
              <a:t>Main</a:t>
            </a:r>
          </a:p>
          <a:p>
            <a:pPr lvl="1"/>
            <a:r>
              <a:rPr lang="de-CH" dirty="0" smtClean="0"/>
              <a:t>Spiel</a:t>
            </a:r>
          </a:p>
          <a:p>
            <a:pPr lvl="1"/>
            <a:r>
              <a:rPr lang="de-CH" dirty="0" smtClean="0"/>
              <a:t>Logik</a:t>
            </a:r>
          </a:p>
          <a:p>
            <a:pPr lvl="1"/>
            <a:r>
              <a:rPr lang="de-CH" dirty="0" smtClean="0"/>
              <a:t>Grafik</a:t>
            </a:r>
          </a:p>
          <a:p>
            <a:pPr lvl="1"/>
            <a:r>
              <a:rPr lang="de-CH" dirty="0" smtClean="0"/>
              <a:t>Fun</a:t>
            </a:r>
          </a:p>
          <a:p>
            <a:r>
              <a:rPr lang="de-CH" dirty="0" smtClean="0"/>
              <a:t>Testvorgehen</a:t>
            </a:r>
          </a:p>
          <a:p>
            <a:r>
              <a:rPr lang="de-CH" dirty="0" smtClean="0"/>
              <a:t>Spieldemonstration</a:t>
            </a:r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87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KHET 2.0 Game</a:t>
            </a:r>
          </a:p>
          <a:p>
            <a:r>
              <a:rPr lang="de-CH" dirty="0" smtClean="0"/>
              <a:t>Regeln angepasst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5715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98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Repository aufgesetzt (</a:t>
            </a:r>
            <a:r>
              <a:rPr lang="de-CH" dirty="0" err="1" smtClean="0"/>
              <a:t>GitHub</a:t>
            </a:r>
            <a:r>
              <a:rPr lang="de-CH" dirty="0" smtClean="0"/>
              <a:t>)</a:t>
            </a:r>
          </a:p>
          <a:p>
            <a:r>
              <a:rPr lang="de-CH" dirty="0" smtClean="0"/>
              <a:t>Pflichtenheft definiert</a:t>
            </a:r>
          </a:p>
          <a:p>
            <a:r>
              <a:rPr lang="de-CH" dirty="0" err="1" smtClean="0"/>
              <a:t>Flowchart</a:t>
            </a:r>
            <a:r>
              <a:rPr lang="de-CH" dirty="0" smtClean="0"/>
              <a:t> Grobablauf</a:t>
            </a:r>
          </a:p>
          <a:p>
            <a:r>
              <a:rPr lang="de-CH" dirty="0" smtClean="0"/>
              <a:t>CRC-Module</a:t>
            </a:r>
          </a:p>
          <a:p>
            <a:r>
              <a:rPr lang="de-CH" dirty="0" smtClean="0"/>
              <a:t>Zeitplanung</a:t>
            </a:r>
          </a:p>
          <a:p>
            <a:r>
              <a:rPr lang="de-CH" dirty="0" smtClean="0"/>
              <a:t>Arbeitsaufteilung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Main</a:t>
            </a:r>
          </a:p>
          <a:p>
            <a:endParaRPr lang="de-CH" dirty="0" smtClean="0"/>
          </a:p>
          <a:p>
            <a:endParaRPr lang="de-CH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5548602"/>
              </p:ext>
            </p:extLst>
          </p:nvPr>
        </p:nvGraphicFramePr>
        <p:xfrm>
          <a:off x="3422650" y="1557338"/>
          <a:ext cx="1420813" cy="4318000"/>
        </p:xfrm>
        <a:graphic>
          <a:graphicData uri="http://schemas.openxmlformats.org/presentationml/2006/ole">
            <p:oleObj spid="_x0000_s2052" name="Visio" r:id="rId3" imgW="2436869" imgH="724167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349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640"/>
            <a:ext cx="877299" cy="606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5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Logik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9509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Grafik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184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pic>
        <p:nvPicPr>
          <p:cNvPr id="21507" name="Picture 3" descr="K:\DCIM\100MEDIA\IMAG0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5774907" cy="3457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362</Words>
  <Application>Microsoft Office PowerPoint</Application>
  <PresentationFormat>Bildschirmpräsentation (4:3)</PresentationFormat>
  <Paragraphs>83</Paragraphs>
  <Slides>13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Horizont</vt:lpstr>
      <vt:lpstr>Visio</vt:lpstr>
      <vt:lpstr>LaserChess</vt:lpstr>
      <vt:lpstr>Inhalt</vt:lpstr>
      <vt:lpstr>Spielidee</vt:lpstr>
      <vt:lpstr>Planung</vt:lpstr>
      <vt:lpstr>Übersicht Programm</vt:lpstr>
      <vt:lpstr>Übersicht Programm</vt:lpstr>
      <vt:lpstr>Übersicht Programm</vt:lpstr>
      <vt:lpstr>Übersicht Programm</vt:lpstr>
      <vt:lpstr>Fun</vt:lpstr>
      <vt:lpstr>Folie 10</vt:lpstr>
      <vt:lpstr>Folie 11</vt:lpstr>
      <vt:lpstr>TestVorgehen</vt:lpstr>
      <vt:lpstr>Spieldemonstration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Cyril</cp:lastModifiedBy>
  <cp:revision>18</cp:revision>
  <dcterms:created xsi:type="dcterms:W3CDTF">2012-04-13T06:35:41Z</dcterms:created>
  <dcterms:modified xsi:type="dcterms:W3CDTF">2012-04-13T16:11:25Z</dcterms:modified>
</cp:coreProperties>
</file>