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0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t>20.04.2012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20.04.2012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051720" y="33265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2051720" y="2967605"/>
            <a:ext cx="6696744" cy="1325491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return 1 if (0 &lt;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and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            (0 &lt;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2051720" y="4509120"/>
            <a:ext cx="6696744" cy="1154162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return !((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&gt;PLAYGROUND_Y_MAX)||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            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179512" y="3326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19.03.2012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Stoller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79512" y="450912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>
                <a:latin typeface="Consolas" pitchFamily="49" charset="0"/>
                <a:cs typeface="Consolas" pitchFamily="49" charset="0"/>
              </a:rPr>
              <a:t>31.03.2012 – </a:t>
            </a:r>
            <a:br>
              <a:rPr lang="de-CH" sz="1600" dirty="0" smtClean="0">
                <a:latin typeface="Consolas" pitchFamily="49" charset="0"/>
                <a:cs typeface="Consolas" pitchFamily="49" charset="0"/>
              </a:rPr>
            </a:br>
            <a:r>
              <a:rPr lang="de-CH" sz="1600" dirty="0" err="1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de-CH" sz="1600" dirty="0" smtClean="0">
                <a:latin typeface="Consolas" pitchFamily="49" charset="0"/>
                <a:cs typeface="Consolas" pitchFamily="49" charset="0"/>
              </a:rPr>
              <a:t> Käser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612560" y="1412776"/>
            <a:ext cx="6696744" cy="2400657"/>
          </a:xfrm>
          <a:prstGeom prst="rect">
            <a:avLst/>
          </a:prstGeom>
          <a:solidFill>
            <a:srgbClr val="FFFFFF">
              <a:alpha val="74118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dirty="0"/>
          </a:p>
        </p:txBody>
      </p:sp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ect">
            <a:avLst/>
          </a:prstGeom>
          <a:noFill/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5844" y="2346945"/>
            <a:ext cx="6564312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2223" y="4641676"/>
            <a:ext cx="7440612" cy="2171700"/>
          </a:xfrm>
          <a:prstGeom prst="rect">
            <a:avLst/>
          </a:prstGeom>
          <a:noFill/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24208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330200" dir="2700000" sx="110000" sy="110000" algn="tl" rotWithShape="0">
              <a:prstClr val="black">
                <a:alpha val="7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  <a:endParaRPr lang="de-CH" dirty="0" smtClean="0"/>
          </a:p>
          <a:p>
            <a:r>
              <a:rPr lang="de-CH" dirty="0" smtClean="0"/>
              <a:t>Programm Aufteilung</a:t>
            </a:r>
            <a:endParaRPr lang="de-CH" dirty="0" smtClean="0"/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  <a:endParaRPr lang="de-CH" dirty="0" smtClean="0"/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Main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2436869" imgH="7241670" progId="">
                  <p:embed/>
                </p:oleObj>
              </mc:Choice>
              <mc:Fallback>
                <p:oleObj name="Visio" r:id="rId3" imgW="2436869" imgH="724167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557338"/>
                        <a:ext cx="1420813" cy="431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Logik</a:t>
            </a:r>
          </a:p>
          <a:p>
            <a:r>
              <a:rPr lang="de-CH" dirty="0" smtClean="0"/>
              <a:t>LASER-ALGO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Grafik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363</Words>
  <Application>Microsoft Office PowerPoint</Application>
  <PresentationFormat>Bildschirmpräsentation (4:3)</PresentationFormat>
  <Paragraphs>84</Paragraphs>
  <Slides>13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Horizont</vt:lpstr>
      <vt:lpstr>Visio</vt:lpstr>
      <vt:lpstr>LaserChess</vt:lpstr>
      <vt:lpstr>Inhalt</vt:lpstr>
      <vt:lpstr>Spielidee</vt:lpstr>
      <vt:lpstr>Planung</vt:lpstr>
      <vt:lpstr>Übersicht Programm</vt:lpstr>
      <vt:lpstr>Übersicht Programm</vt:lpstr>
      <vt:lpstr>Übersicht Programm</vt:lpstr>
      <vt:lpstr>Übersicht Programm</vt:lpstr>
      <vt:lpstr>Fun</vt:lpstr>
      <vt:lpstr>PowerPoint-Präsentation</vt:lpstr>
      <vt:lpstr>PowerPoint-Präsentation</vt:lpstr>
      <vt:lpstr>TestVorgehen</vt:lpstr>
      <vt:lpstr>Spieldemonstration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21</cp:revision>
  <dcterms:created xsi:type="dcterms:W3CDTF">2012-04-13T06:35:41Z</dcterms:created>
  <dcterms:modified xsi:type="dcterms:W3CDTF">2012-04-20T10:04:19Z</dcterms:modified>
</cp:coreProperties>
</file>