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3" r:id="rId9"/>
    <p:sldId id="268" r:id="rId10"/>
    <p:sldId id="267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98" autoAdjust="0"/>
  </p:normalViewPr>
  <p:slideViewPr>
    <p:cSldViewPr>
      <p:cViewPr>
        <p:scale>
          <a:sx n="75" d="100"/>
          <a:sy n="75" d="100"/>
        </p:scale>
        <p:origin x="-2076" y="-1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7261-FAE9-431D-A535-F0D32AAE8354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DD82D-527C-48E8-9B47-36C7BFBD461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5269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U </a:t>
            </a:r>
            <a:r>
              <a:rPr lang="de-CH" dirty="0" err="1" smtClean="0"/>
              <a:t>me</a:t>
            </a:r>
            <a:r>
              <a:rPr lang="de-CH" dirty="0" smtClean="0"/>
              <a:t> </a:t>
            </a:r>
            <a:r>
              <a:rPr lang="de-CH" dirty="0" err="1" smtClean="0"/>
              <a:t>het</a:t>
            </a:r>
            <a:r>
              <a:rPr lang="de-CH" dirty="0" smtClean="0"/>
              <a:t> o </a:t>
            </a:r>
            <a:r>
              <a:rPr lang="de-CH" dirty="0" err="1" smtClean="0"/>
              <a:t>viu</a:t>
            </a:r>
            <a:r>
              <a:rPr lang="de-CH" dirty="0" smtClean="0"/>
              <a:t> spass </a:t>
            </a:r>
            <a:r>
              <a:rPr lang="de-CH" dirty="0" err="1" smtClean="0"/>
              <a:t>derbi</a:t>
            </a:r>
            <a:r>
              <a:rPr lang="de-CH" dirty="0" smtClean="0"/>
              <a:t>..</a:t>
            </a:r>
            <a:endParaRPr lang="de-CH" baseline="0" dirty="0" smtClean="0"/>
          </a:p>
          <a:p>
            <a:r>
              <a:rPr lang="de-CH" baseline="0" dirty="0" smtClean="0"/>
              <a:t>Hie </a:t>
            </a:r>
            <a:r>
              <a:rPr lang="de-CH" baseline="0" dirty="0" err="1" smtClean="0"/>
              <a:t>heimer</a:t>
            </a:r>
            <a:r>
              <a:rPr lang="de-CH" baseline="0" dirty="0" smtClean="0"/>
              <a:t> z.B. e </a:t>
            </a:r>
            <a:r>
              <a:rPr lang="de-CH" baseline="0" dirty="0" err="1" smtClean="0"/>
              <a:t>nöiartigi</a:t>
            </a:r>
            <a:r>
              <a:rPr lang="de-CH" baseline="0" dirty="0" smtClean="0"/>
              <a:t> programmier Workstation erschaffe,  sehr praktisch </a:t>
            </a:r>
            <a:r>
              <a:rPr lang="de-CH" baseline="0" dirty="0" err="1" smtClean="0"/>
              <a:t>weme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chli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zile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wott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aazeige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pPr/>
              <a:t>9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</a:t>
            </a:r>
            <a:r>
              <a:rPr lang="de-CH" baseline="0" dirty="0" smtClean="0"/>
              <a:t> o </a:t>
            </a:r>
            <a:r>
              <a:rPr lang="de-CH" baseline="0" dirty="0" err="1" smtClean="0"/>
              <a:t>guet</a:t>
            </a:r>
            <a:r>
              <a:rPr lang="de-CH" baseline="0" dirty="0" smtClean="0"/>
              <a:t> mau </a:t>
            </a:r>
            <a:r>
              <a:rPr lang="de-CH" baseline="0" dirty="0" err="1" smtClean="0"/>
              <a:t>vorcho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dasme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vougendi</a:t>
            </a:r>
            <a:r>
              <a:rPr lang="de-CH" baseline="0" dirty="0" smtClean="0"/>
              <a:t> Funktion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, wo e </a:t>
            </a:r>
            <a:r>
              <a:rPr lang="de-CH" baseline="0" dirty="0" err="1" smtClean="0"/>
              <a:t>Berichsüberprüefig</a:t>
            </a:r>
            <a:r>
              <a:rPr lang="de-CH" baseline="0" dirty="0" smtClean="0"/>
              <a:t> macht und Rückgabewärt 0 oder 1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.</a:t>
            </a:r>
          </a:p>
          <a:p>
            <a:r>
              <a:rPr lang="de-CH" baseline="0" dirty="0" err="1" smtClean="0"/>
              <a:t>När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schribt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so </a:t>
            </a:r>
            <a:r>
              <a:rPr lang="de-CH" baseline="0" dirty="0" err="1" smtClean="0"/>
              <a:t>us</a:t>
            </a:r>
            <a:r>
              <a:rPr lang="de-CH" baseline="0" dirty="0" smtClean="0"/>
              <a:t> spass </a:t>
            </a:r>
            <a:r>
              <a:rPr lang="de-CH" baseline="0" dirty="0" err="1" smtClean="0"/>
              <a:t>no</a:t>
            </a:r>
            <a:r>
              <a:rPr lang="de-CH" baseline="0" dirty="0" smtClean="0"/>
              <a:t> das häre:</a:t>
            </a:r>
          </a:p>
          <a:p>
            <a:r>
              <a:rPr lang="de-CH" baseline="0" dirty="0" smtClean="0"/>
              <a:t>Und </a:t>
            </a:r>
            <a:r>
              <a:rPr lang="de-CH" baseline="0" dirty="0" err="1" smtClean="0"/>
              <a:t>wome</a:t>
            </a:r>
            <a:r>
              <a:rPr lang="de-CH" baseline="0" dirty="0" smtClean="0"/>
              <a:t> nach fasch 2 </a:t>
            </a:r>
            <a:r>
              <a:rPr lang="de-CH" baseline="0" dirty="0" err="1" smtClean="0"/>
              <a:t>wuche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dr</a:t>
            </a:r>
            <a:r>
              <a:rPr lang="de-CH" baseline="0" dirty="0" smtClean="0"/>
              <a:t> aktuell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düreluegt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gseht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fougendes</a:t>
            </a:r>
            <a:r>
              <a:rPr lang="de-CH" baseline="0" dirty="0" smtClean="0"/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pPr/>
              <a:t>10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baseline="0" dirty="0" smtClean="0"/>
              <a:t>Mir hei </a:t>
            </a:r>
            <a:r>
              <a:rPr lang="de-CH" baseline="0" dirty="0" err="1" smtClean="0"/>
              <a:t>beschlosse</a:t>
            </a:r>
            <a:r>
              <a:rPr lang="de-CH" baseline="0" dirty="0" smtClean="0"/>
              <a:t>, d Versionskontrolle mit </a:t>
            </a:r>
            <a:r>
              <a:rPr lang="de-CH" baseline="0" dirty="0" err="1" smtClean="0"/>
              <a:t>Git</a:t>
            </a:r>
            <a:r>
              <a:rPr lang="de-CH" baseline="0" dirty="0" smtClean="0"/>
              <a:t> z mache und </a:t>
            </a:r>
            <a:r>
              <a:rPr lang="de-CH" baseline="0" dirty="0" err="1" smtClean="0"/>
              <a:t>nid</a:t>
            </a:r>
            <a:r>
              <a:rPr lang="de-CH" baseline="0" dirty="0" smtClean="0"/>
              <a:t> mit SVN und hei </a:t>
            </a:r>
            <a:r>
              <a:rPr lang="de-CH" baseline="0" dirty="0" err="1" smtClean="0"/>
              <a:t>dadermit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mitem</a:t>
            </a:r>
            <a:r>
              <a:rPr lang="de-CH" baseline="0" dirty="0" smtClean="0"/>
              <a:t> Code Hosting Service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einigi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gäbigi</a:t>
            </a:r>
            <a:r>
              <a:rPr lang="de-CH" baseline="0" dirty="0" smtClean="0"/>
              <a:t> Tools </a:t>
            </a:r>
            <a:r>
              <a:rPr lang="de-CH" baseline="0" dirty="0" err="1" smtClean="0"/>
              <a:t>chönne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bruche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z.B. wird grafisch </a:t>
            </a:r>
            <a:r>
              <a:rPr lang="de-CH" baseline="0" dirty="0" err="1" smtClean="0"/>
              <a:t>aazeigt</a:t>
            </a:r>
            <a:r>
              <a:rPr lang="de-CH" baseline="0" dirty="0" smtClean="0"/>
              <a:t>, wie </a:t>
            </a:r>
            <a:r>
              <a:rPr lang="de-CH" baseline="0" dirty="0" err="1" smtClean="0"/>
              <a:t>dr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verlouf</a:t>
            </a:r>
            <a:r>
              <a:rPr lang="de-CH" baseline="0" dirty="0" smtClean="0"/>
              <a:t> vom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usgseht</a:t>
            </a:r>
            <a:r>
              <a:rPr lang="de-CH" baseline="0" dirty="0" smtClean="0"/>
              <a:t>:</a:t>
            </a:r>
          </a:p>
          <a:p>
            <a:endParaRPr lang="de-CH" baseline="0" dirty="0" smtClean="0"/>
          </a:p>
          <a:p>
            <a:r>
              <a:rPr lang="de-CH" baseline="0" dirty="0" smtClean="0"/>
              <a:t>Das da </a:t>
            </a:r>
            <a:r>
              <a:rPr lang="de-CH" baseline="0" dirty="0" err="1" smtClean="0"/>
              <a:t>isch</a:t>
            </a:r>
            <a:r>
              <a:rPr lang="de-CH" baseline="0" dirty="0" smtClean="0"/>
              <a:t> e sehr </a:t>
            </a:r>
            <a:r>
              <a:rPr lang="de-CH" baseline="0" dirty="0" err="1" smtClean="0"/>
              <a:t>eifache</a:t>
            </a:r>
            <a:r>
              <a:rPr lang="de-CH" baseline="0" dirty="0" smtClean="0"/>
              <a:t> Workflow,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klinkt </a:t>
            </a:r>
            <a:r>
              <a:rPr lang="de-CH" baseline="0" dirty="0" err="1" smtClean="0"/>
              <a:t>sech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sini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version</a:t>
            </a:r>
            <a:r>
              <a:rPr lang="de-CH" baseline="0" dirty="0" smtClean="0"/>
              <a:t> irgendwo </a:t>
            </a:r>
            <a:r>
              <a:rPr lang="de-CH" baseline="0" dirty="0" err="1" smtClean="0"/>
              <a:t>us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änderet</a:t>
            </a:r>
            <a:r>
              <a:rPr lang="de-CH" baseline="0" dirty="0" smtClean="0"/>
              <a:t> säuber </a:t>
            </a:r>
            <a:r>
              <a:rPr lang="de-CH" baseline="0" dirty="0" err="1" smtClean="0"/>
              <a:t>öppis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dranne</a:t>
            </a:r>
            <a:r>
              <a:rPr lang="de-CH" baseline="0" dirty="0" smtClean="0"/>
              <a:t> und </a:t>
            </a:r>
            <a:r>
              <a:rPr lang="de-CH" baseline="0" dirty="0" err="1" smtClean="0"/>
              <a:t>füegt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när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ungerschidlechi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Änderige</a:t>
            </a:r>
            <a:r>
              <a:rPr lang="de-CH" baseline="0" dirty="0" smtClean="0"/>
              <a:t> wider </a:t>
            </a:r>
            <a:r>
              <a:rPr lang="de-CH" baseline="0" dirty="0" err="1" smtClean="0"/>
              <a:t>zäme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Das hie </a:t>
            </a:r>
            <a:r>
              <a:rPr lang="de-CH" baseline="0" dirty="0" err="1" smtClean="0"/>
              <a:t>isch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chline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komplizierteri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situation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viu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glichzitigi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änderige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vorgnoh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Und da </a:t>
            </a:r>
            <a:r>
              <a:rPr lang="de-CH" baseline="0" dirty="0" err="1" smtClean="0"/>
              <a:t>heimer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eifach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nume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ghöiet</a:t>
            </a:r>
            <a:r>
              <a:rPr lang="de-CH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pPr/>
              <a:t>11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gif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982960"/>
          </a:xfrm>
        </p:spPr>
        <p:txBody>
          <a:bodyPr>
            <a:normAutofit/>
          </a:bodyPr>
          <a:lstStyle/>
          <a:p>
            <a:r>
              <a:rPr lang="de-CH" dirty="0" smtClean="0"/>
              <a:t>Informatik 2 – Projektarbeit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LaserChess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31640" y="4653136"/>
            <a:ext cx="6400800" cy="1282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M. </a:t>
            </a:r>
            <a:r>
              <a:rPr lang="de-CH" dirty="0" err="1" smtClean="0"/>
              <a:t>Bärtschi</a:t>
            </a:r>
            <a:endParaRPr lang="de-CH" dirty="0" smtClean="0"/>
          </a:p>
          <a:p>
            <a:r>
              <a:rPr lang="de-CH" dirty="0" smtClean="0"/>
              <a:t>J. </a:t>
            </a:r>
            <a:r>
              <a:rPr lang="de-CH" dirty="0" err="1" smtClean="0"/>
              <a:t>Haldemann</a:t>
            </a:r>
            <a:endParaRPr lang="de-CH" dirty="0" smtClean="0"/>
          </a:p>
          <a:p>
            <a:r>
              <a:rPr lang="de-CH" dirty="0" smtClean="0"/>
              <a:t>N. Käser</a:t>
            </a:r>
          </a:p>
          <a:p>
            <a:r>
              <a:rPr lang="de-CH" dirty="0" smtClean="0"/>
              <a:t>S. </a:t>
            </a:r>
            <a:r>
              <a:rPr lang="de-CH" dirty="0" err="1" smtClean="0"/>
              <a:t>Stoller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7044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95536" y="332656"/>
            <a:ext cx="8352928" cy="2400657"/>
          </a:xfrm>
          <a:prstGeom prst="rect">
            <a:avLst/>
          </a:prstGeom>
          <a:solidFill>
            <a:srgbClr val="FFFFFF">
              <a:alpha val="74118"/>
            </a:srgbClr>
          </a:solidFill>
          <a:effectLst>
            <a:outerShdw blurRad="546100" dir="5400000" sx="104000" sy="104000" algn="ctr" rotWithShape="0">
              <a:schemeClr val="tx1">
                <a:alpha val="47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b="1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x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 PLAYGROUND_X_MAX &amp;&amp;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b="1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x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&gt;= 0) &amp;&amp;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b="1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y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 PLAYGROUND_Y_MAX &amp;&amp;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b="1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y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&gt;= 0))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</a:t>
            </a:r>
            <a:r>
              <a:rPr lang="de-CH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zurückgeben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200" b="1" dirty="0" err="1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1;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err="1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else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false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zurückgeben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0;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lang="de-CH" sz="12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95536" y="2967605"/>
            <a:ext cx="8352928" cy="1113125"/>
          </a:xfrm>
          <a:prstGeom prst="rect">
            <a:avLst/>
          </a:prstGeom>
          <a:solidFill>
            <a:srgbClr val="FFFFFF">
              <a:alpha val="74118"/>
            </a:srgbClr>
          </a:solidFill>
          <a:effectLst>
            <a:outerShdw blurRad="546100" dir="5400000" sx="104000" sy="104000" algn="ctr" rotWithShape="0">
              <a:schemeClr val="tx1">
                <a:alpha val="47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Python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wär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da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imfau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viiiiiu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schöner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:</a:t>
            </a:r>
            <a:endParaRPr lang="de-CH" sz="16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//return 1 if (0 &lt;=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pos.x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&lt; PLAYGROUND_X_MAX) and (0 &lt;=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pos.y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&lt; PLAYGROUND_Y_MAX) else 0</a:t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</a:br>
            <a:endParaRPr lang="de-CH" sz="1600" b="1" dirty="0" smtClean="0">
              <a:latin typeface="Calibri"/>
              <a:ea typeface="Calibri"/>
              <a:cs typeface="Times New Roman"/>
            </a:endParaRPr>
          </a:p>
          <a:p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// # - just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sayin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'</a:t>
            </a:r>
            <a:endParaRPr lang="de-CH" sz="1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95536" y="4509120"/>
            <a:ext cx="8352928" cy="941796"/>
          </a:xfrm>
          <a:prstGeom prst="rect">
            <a:avLst/>
          </a:prstGeom>
          <a:solidFill>
            <a:srgbClr val="FFFFFF">
              <a:alpha val="74118"/>
            </a:srgbClr>
          </a:solidFill>
          <a:effectLst>
            <a:outerShdw blurRad="546100" dir="5400000" sx="104000" sy="104000" algn="ctr" rotWithShape="0">
              <a:schemeClr val="tx1">
                <a:alpha val="47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// # - Challenge accepted by kasen1, C:</a:t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//return !((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pos.x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&gt;PLAYGROUND_X_MAX)||(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pos.y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&gt;PLAYGROUND_Y_MAX)||(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pos.x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&lt;=0)||(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pos.y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&lt;=0));</a:t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/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// # - Like a Boss!</a:t>
            </a:r>
            <a:endParaRPr lang="de-CH" sz="1200" b="1" dirty="0"/>
          </a:p>
        </p:txBody>
      </p:sp>
    </p:spTree>
    <p:extLst>
      <p:ext uri="{BB962C8B-B14F-4D97-AF65-F5344CB8AC3E}">
        <p14:creationId xmlns:p14="http://schemas.microsoft.com/office/powerpoint/2010/main" xmlns="" val="31997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2" name="Picture 8" descr="http://blog.eogn.com/.a/6a00d8341c767353ef016762f7c808970b-800w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805947" cy="2708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13" name="Picture 9" descr="C:\Users\Cyril\Pictures\Screenpresso\2012-04-13 17h05_2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60648"/>
            <a:ext cx="6316662" cy="1962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14" name="Picture 10" descr="C:\Users\Cyril\Pictures\Screenpresso\2012-04-13 17h08_25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347864" y="2636912"/>
            <a:ext cx="4714428" cy="1253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Grafik 7" descr="2012-04-26 23h20_4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35696" y="4653136"/>
            <a:ext cx="5534798" cy="1190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Grafik 8" descr="2012-04-26 23h20_59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9672" y="4653136"/>
            <a:ext cx="5915851" cy="1238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Grafik 9" descr="2012-04-26 23h21_1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7624" y="4581128"/>
            <a:ext cx="6668431" cy="1314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15" name="Picture 11" descr="C:\Users\Cyril\Pictures\Screenpresso\2012-04-13 17h09_3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5576" y="4149080"/>
            <a:ext cx="7440612" cy="2171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06" name="Picture 2" descr="internet memes - True Story"/>
          <p:cNvPicPr>
            <a:picLocks noChangeAspect="1" noChangeArrowheads="1" noCrop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35896" y="2348880"/>
            <a:ext cx="2438400" cy="2438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C00000"/>
            </a:solidFill>
            <a:miter lim="800000"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1997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TestVorgehen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Testprotokoll anhand des </a:t>
            </a:r>
            <a:r>
              <a:rPr lang="de-CH" dirty="0" err="1" smtClean="0"/>
              <a:t>Plichtenhefts</a:t>
            </a:r>
            <a:r>
              <a:rPr lang="de-CH" dirty="0" smtClean="0"/>
              <a:t> entworfen</a:t>
            </a:r>
          </a:p>
          <a:p>
            <a:r>
              <a:rPr lang="de-CH" dirty="0" smtClean="0"/>
              <a:t>Version </a:t>
            </a:r>
            <a:r>
              <a:rPr lang="de-CH" dirty="0" smtClean="0"/>
              <a:t>1.0: mit Tag versehen, </a:t>
            </a:r>
            <a:r>
              <a:rPr lang="de-CH" dirty="0" smtClean="0"/>
              <a:t>getestet</a:t>
            </a:r>
          </a:p>
          <a:p>
            <a:r>
              <a:rPr lang="de-CH" dirty="0" smtClean="0"/>
              <a:t>Gefundene Fehler notiert und teilweise behoben</a:t>
            </a:r>
          </a:p>
          <a:p>
            <a:r>
              <a:rPr lang="de-CH" dirty="0" smtClean="0"/>
              <a:t>Version 1.1 </a:t>
            </a:r>
            <a:r>
              <a:rPr lang="de-CH" dirty="0" smtClean="0"/>
              <a:t>mit Tag versehen, getestet</a:t>
            </a:r>
            <a:endParaRPr lang="de-CH" dirty="0" smtClean="0"/>
          </a:p>
          <a:p>
            <a:r>
              <a:rPr lang="de-CH" dirty="0" smtClean="0"/>
              <a:t>Gefundene Fehler notiert und als „</a:t>
            </a:r>
            <a:r>
              <a:rPr lang="de-CH" dirty="0" err="1" smtClean="0"/>
              <a:t>Issues</a:t>
            </a:r>
            <a:r>
              <a:rPr lang="de-CH" dirty="0" smtClean="0"/>
              <a:t>“ in </a:t>
            </a:r>
            <a:r>
              <a:rPr lang="de-CH" dirty="0" err="1" smtClean="0"/>
              <a:t>GitHub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erfasst </a:t>
            </a:r>
            <a:r>
              <a:rPr lang="de-CH" dirty="0" smtClean="0">
                <a:sym typeface="Wingdings" pitchFamily="2" charset="2"/>
              </a:rPr>
              <a:t> Diese dann zugewiesen: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20482" name="Picture 2" descr="C:\Users\Cyril\Pictures\Screenpresso\2012-04-26 23h29_2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018034"/>
            <a:ext cx="3228975" cy="2266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485" name="Picture 5" descr="C:\Users\Cyril\Pictures\Screenpresso\2012-04-26 23h36_1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547" y="4005064"/>
            <a:ext cx="6373813" cy="2076450"/>
          </a:xfrm>
          <a:prstGeom prst="roundRect">
            <a:avLst>
              <a:gd name="adj" fmla="val 35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30066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844824"/>
            <a:ext cx="5616624" cy="439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xmlns="" val="15959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Spielidee</a:t>
            </a:r>
          </a:p>
          <a:p>
            <a:r>
              <a:rPr lang="de-CH" dirty="0" smtClean="0"/>
              <a:t>Planung</a:t>
            </a:r>
          </a:p>
          <a:p>
            <a:r>
              <a:rPr lang="de-CH" dirty="0" smtClean="0"/>
              <a:t>Programm Aufteilung</a:t>
            </a:r>
          </a:p>
          <a:p>
            <a:pPr lvl="1"/>
            <a:r>
              <a:rPr lang="de-CH" dirty="0" smtClean="0"/>
              <a:t>Main</a:t>
            </a:r>
          </a:p>
          <a:p>
            <a:pPr lvl="1"/>
            <a:r>
              <a:rPr lang="de-CH" dirty="0" smtClean="0"/>
              <a:t>Spiel</a:t>
            </a:r>
          </a:p>
          <a:p>
            <a:pPr lvl="1"/>
            <a:r>
              <a:rPr lang="de-CH" dirty="0" smtClean="0"/>
              <a:t>Logik</a:t>
            </a:r>
          </a:p>
          <a:p>
            <a:pPr lvl="1"/>
            <a:r>
              <a:rPr lang="de-CH" dirty="0" smtClean="0"/>
              <a:t>Grafik</a:t>
            </a:r>
          </a:p>
          <a:p>
            <a:r>
              <a:rPr lang="de-CH" dirty="0" smtClean="0"/>
              <a:t>Fun</a:t>
            </a:r>
          </a:p>
          <a:p>
            <a:r>
              <a:rPr lang="de-CH" dirty="0" smtClean="0"/>
              <a:t>Test</a:t>
            </a:r>
          </a:p>
          <a:p>
            <a:r>
              <a:rPr lang="de-CH" dirty="0" smtClean="0"/>
              <a:t>Spieldemonstration</a:t>
            </a:r>
          </a:p>
          <a:p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38716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KHET 2.0 Game</a:t>
            </a:r>
          </a:p>
          <a:p>
            <a:r>
              <a:rPr lang="de-CH" dirty="0" smtClean="0"/>
              <a:t>Regeln angepasst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5715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9988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Repository aufgesetzt (</a:t>
            </a:r>
            <a:r>
              <a:rPr lang="de-CH" dirty="0" err="1" smtClean="0"/>
              <a:t>GitHub</a:t>
            </a:r>
            <a:r>
              <a:rPr lang="de-CH" dirty="0" smtClean="0"/>
              <a:t>)</a:t>
            </a:r>
          </a:p>
          <a:p>
            <a:r>
              <a:rPr lang="de-CH" dirty="0" smtClean="0"/>
              <a:t>Pflichtenheft definiert</a:t>
            </a:r>
          </a:p>
          <a:p>
            <a:r>
              <a:rPr lang="de-CH" dirty="0" err="1" smtClean="0"/>
              <a:t>Flowchart</a:t>
            </a:r>
            <a:r>
              <a:rPr lang="de-CH" dirty="0" smtClean="0"/>
              <a:t> Grobablauf</a:t>
            </a:r>
          </a:p>
          <a:p>
            <a:r>
              <a:rPr lang="de-CH" dirty="0" smtClean="0"/>
              <a:t>CRC-Module</a:t>
            </a:r>
          </a:p>
          <a:p>
            <a:r>
              <a:rPr lang="de-CH" dirty="0" smtClean="0"/>
              <a:t>Zeitplanung</a:t>
            </a:r>
          </a:p>
          <a:p>
            <a:r>
              <a:rPr lang="de-CH" dirty="0" smtClean="0"/>
              <a:t>Arbeitsaufteilung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3073" name="Picture 1" descr="D:\Programming\C\LaserChess\docs\punchc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620689"/>
            <a:ext cx="5212532" cy="1415678"/>
          </a:xfrm>
          <a:prstGeom prst="roundRect">
            <a:avLst>
              <a:gd name="adj" fmla="val 410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D:\Programming\C\LaserChess\docs\Impa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149080"/>
            <a:ext cx="8552449" cy="18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7904" y="1141760"/>
            <a:ext cx="5220197" cy="3899036"/>
          </a:xfrm>
          <a:prstGeom prst="roundRect">
            <a:avLst>
              <a:gd name="adj" fmla="val 305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Programming\C\LaserChess\docs\CR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1124744"/>
            <a:ext cx="5040560" cy="3917916"/>
          </a:xfrm>
          <a:prstGeom prst="roundRect">
            <a:avLst>
              <a:gd name="adj" fmla="val 3650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Main-Funktion  (Modul  </a:t>
            </a:r>
            <a:r>
              <a:rPr lang="de-CH" i="1" dirty="0" err="1" smtClean="0"/>
              <a:t>LaserChess.c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Zuständig für:</a:t>
            </a:r>
          </a:p>
          <a:p>
            <a:pPr lvl="1"/>
            <a:r>
              <a:rPr lang="de-CH" dirty="0" smtClean="0"/>
              <a:t>Menu</a:t>
            </a:r>
          </a:p>
          <a:p>
            <a:pPr lvl="1"/>
            <a:r>
              <a:rPr lang="de-CH" dirty="0" smtClean="0"/>
              <a:t>Einstellungen</a:t>
            </a:r>
          </a:p>
          <a:p>
            <a:pPr lvl="1"/>
            <a:r>
              <a:rPr lang="de-CH" dirty="0" smtClean="0"/>
              <a:t>Grafik-Initialisierung</a:t>
            </a:r>
          </a:p>
          <a:p>
            <a:pPr lvl="1"/>
            <a:r>
              <a:rPr lang="de-CH" dirty="0" smtClean="0"/>
              <a:t>Spielstart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33499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827584" y="3653339"/>
            <a:ext cx="7344816" cy="8632645"/>
            <a:chOff x="827584" y="3501008"/>
            <a:chExt cx="7344816" cy="8632645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27584" y="3501008"/>
              <a:ext cx="7344816" cy="8632645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4094336" y="4941168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ja</a:t>
              </a:r>
              <a:endParaRPr lang="de-CH" sz="11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2051720" y="7173416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ja</a:t>
              </a:r>
              <a:endParaRPr lang="de-CH" sz="1100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051720" y="9765704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ja</a:t>
              </a:r>
              <a:endParaRPr lang="de-CH" sz="11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779912" y="7182355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ja</a:t>
              </a:r>
              <a:endParaRPr lang="de-CH" sz="11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436096" y="7182355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ja</a:t>
              </a:r>
              <a:endParaRPr lang="de-CH" sz="1100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7092280" y="7182355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ja</a:t>
              </a:r>
              <a:endParaRPr lang="de-CH" sz="11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471692" y="6584195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nein</a:t>
              </a:r>
              <a:endParaRPr lang="de-CH" sz="11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96136" y="6584195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nein</a:t>
              </a:r>
              <a:endParaRPr lang="de-CH" sz="1100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094336" y="6584195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nein</a:t>
              </a:r>
              <a:endParaRPr lang="de-CH" sz="1100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392536" y="6584195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nein</a:t>
              </a:r>
              <a:endParaRPr lang="de-CH" sz="1100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1187624" y="9189640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nein</a:t>
              </a:r>
              <a:endParaRPr lang="de-CH" sz="11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3275856" y="4365104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nein</a:t>
              </a:r>
              <a:endParaRPr lang="de-CH" sz="1100" dirty="0"/>
            </a:p>
          </p:txBody>
        </p:sp>
      </p:grpSp>
      <p:sp>
        <p:nvSpPr>
          <p:cNvPr id="25" name="Rechteck 24"/>
          <p:cNvSpPr/>
          <p:nvPr/>
        </p:nvSpPr>
        <p:spPr>
          <a:xfrm>
            <a:off x="-406164" y="3212976"/>
            <a:ext cx="9865096" cy="450796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Spielfunktion  (Modul </a:t>
            </a:r>
            <a:r>
              <a:rPr lang="de-CH" dirty="0" err="1" smtClean="0"/>
              <a:t>Spiel.c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Zuständig für:</a:t>
            </a:r>
          </a:p>
          <a:p>
            <a:pPr lvl="1"/>
            <a:r>
              <a:rPr lang="de-CH" dirty="0" smtClean="0"/>
              <a:t>Spielablauf</a:t>
            </a:r>
          </a:p>
          <a:p>
            <a:pPr lvl="1"/>
            <a:r>
              <a:rPr lang="de-CH" dirty="0" smtClean="0"/>
              <a:t>Spielzüge / Spieler </a:t>
            </a:r>
            <a:r>
              <a:rPr lang="de-CH" dirty="0" err="1" smtClean="0"/>
              <a:t>toggeln</a:t>
            </a:r>
            <a:endParaRPr lang="de-CH" dirty="0" smtClean="0"/>
          </a:p>
          <a:p>
            <a:pPr lvl="1"/>
            <a:r>
              <a:rPr lang="de-CH" dirty="0" smtClean="0"/>
              <a:t>Laser abfeuern</a:t>
            </a:r>
          </a:p>
          <a:p>
            <a:pPr lvl="1"/>
            <a:r>
              <a:rPr lang="de-CH" dirty="0" smtClean="0"/>
              <a:t>Gewinner anzeigen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-324544" y="6578602"/>
            <a:ext cx="9865096" cy="1368152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534" r="12452" b="47943"/>
          <a:stretch/>
        </p:blipFill>
        <p:spPr bwMode="auto">
          <a:xfrm>
            <a:off x="0" y="-1364"/>
            <a:ext cx="9153345" cy="3573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8650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6.47698E-8 L 0.00017 -0.28383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28383 L 0.00035 -0.55887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55887 L 0.00052 -0.83577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 descr="D:\Programmieren\C\LaserChess\docs\Flowchar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953" y="3171363"/>
            <a:ext cx="8450910" cy="8178517"/>
          </a:xfrm>
          <a:prstGeom prst="rect">
            <a:avLst/>
          </a:prstGeom>
          <a:noFill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3" cstate="print"/>
          <a:srcRect l="12891" r="12109" b="67555"/>
          <a:stretch/>
        </p:blipFill>
        <p:spPr bwMode="auto">
          <a:xfrm>
            <a:off x="-1588" y="-20176"/>
            <a:ext cx="9144000" cy="222504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noFill/>
            <a:miter lim="800000"/>
          </a:ln>
          <a:effectLst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 cstate="print"/>
          <a:srcRect l="12891" r="12109" b="54200"/>
          <a:stretch>
            <a:fillRect/>
          </a:stretch>
        </p:blipFill>
        <p:spPr bwMode="auto">
          <a:xfrm>
            <a:off x="0" y="0"/>
            <a:ext cx="9144000" cy="3140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Logik-Funktionen  (Modul  </a:t>
            </a:r>
            <a:r>
              <a:rPr lang="de-CH" i="1" dirty="0" err="1" smtClean="0"/>
              <a:t>Logik.c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Zuständig für:</a:t>
            </a:r>
          </a:p>
          <a:p>
            <a:pPr lvl="1"/>
            <a:r>
              <a:rPr lang="de-CH" dirty="0" smtClean="0"/>
              <a:t>Laser abfeuern </a:t>
            </a:r>
            <a:r>
              <a:rPr lang="de-CH" dirty="0" smtClean="0">
                <a:sym typeface="Wingdings" pitchFamily="2" charset="2"/>
              </a:rPr>
              <a:t> Laser zeichnen und auf alle Hindernisse reagieren</a:t>
            </a:r>
            <a:endParaRPr lang="de-CH" dirty="0" smtClean="0"/>
          </a:p>
          <a:p>
            <a:pPr lvl="1"/>
            <a:r>
              <a:rPr lang="de-CH" dirty="0" smtClean="0"/>
              <a:t>Diverse andere Hilfsfunktionen („Logik“ – Funktionen)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95092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3.33333E-6 -0.14468 " pathEditMode="relative" rAng="0" ptsTypes="AA">
                                      <p:cBhvr>
                                        <p:cTn id="18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14468 L 2.5E-6 -0.28936 " pathEditMode="relative" rAng="0" ptsTypes="AA">
                                      <p:cBhvr>
                                        <p:cTn id="22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28935 L -1.38889E-6 -0.43403 " pathEditMode="relative" rAng="0" ptsTypes="AA">
                                      <p:cBhvr>
                                        <p:cTn id="26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43403 L -1.38889E-6 -0.57871 " pathEditMode="relative" rAng="0" ptsTypes="AA">
                                      <p:cBhvr>
                                        <p:cTn id="30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57871 L -1.38889E-6 -0.72338 " pathEditMode="relative" rAng="0" ptsTypes="AA">
                                      <p:cBhvr>
                                        <p:cTn id="34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Grafik-Funktionen  (Modul  </a:t>
            </a:r>
            <a:r>
              <a:rPr lang="de-CH" i="1" dirty="0" err="1" smtClean="0"/>
              <a:t>Grafik.c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Zuständig für:</a:t>
            </a:r>
          </a:p>
          <a:p>
            <a:pPr lvl="1"/>
            <a:r>
              <a:rPr lang="de-CH" dirty="0" smtClean="0"/>
              <a:t>Bilder importieren</a:t>
            </a:r>
          </a:p>
          <a:p>
            <a:pPr lvl="1"/>
            <a:r>
              <a:rPr lang="de-CH" dirty="0" smtClean="0"/>
              <a:t>Figuren zeichnen</a:t>
            </a:r>
          </a:p>
          <a:p>
            <a:pPr lvl="1"/>
            <a:r>
              <a:rPr lang="de-CH" dirty="0" smtClean="0"/>
              <a:t>Figuren löschen (und Zerstörung zeichnen)</a:t>
            </a:r>
          </a:p>
          <a:p>
            <a:pPr lvl="1"/>
            <a:r>
              <a:rPr lang="de-CH" dirty="0" smtClean="0"/>
              <a:t>Spielfeld zeichnen</a:t>
            </a:r>
          </a:p>
          <a:p>
            <a:pPr lvl="1"/>
            <a:r>
              <a:rPr lang="de-CH" dirty="0" smtClean="0"/>
              <a:t>Fokus zeichnen</a:t>
            </a:r>
          </a:p>
          <a:p>
            <a:pPr lvl="1"/>
            <a:r>
              <a:rPr lang="de-CH" dirty="0" smtClean="0"/>
              <a:t>Laserlinien zeichnen</a:t>
            </a:r>
          </a:p>
          <a:p>
            <a:pPr lvl="1"/>
            <a:r>
              <a:rPr lang="de-CH" dirty="0" smtClean="0"/>
              <a:t>Koordinaten-Umwandlung </a:t>
            </a:r>
            <a:r>
              <a:rPr lang="de-CH" dirty="0" err="1" smtClean="0"/>
              <a:t>Map</a:t>
            </a:r>
            <a:r>
              <a:rPr lang="de-CH" dirty="0" smtClean="0"/>
              <a:t> </a:t>
            </a:r>
            <a:r>
              <a:rPr lang="de-CH" dirty="0" smtClean="0">
                <a:sym typeface="Wingdings" pitchFamily="2" charset="2"/>
              </a:rPr>
              <a:t> Pixel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Gewinner-Text anzeigen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18430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</a:t>
            </a:r>
            <a:endParaRPr lang="de-CH" dirty="0"/>
          </a:p>
        </p:txBody>
      </p:sp>
      <p:pic>
        <p:nvPicPr>
          <p:cNvPr id="21507" name="Picture 3" descr="K:\DCIM\100MEDIA\IMAG0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268760"/>
            <a:ext cx="5774907" cy="3457816"/>
          </a:xfrm>
          <a:prstGeom prst="roundRect">
            <a:avLst>
              <a:gd name="adj" fmla="val 22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1997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434</Words>
  <Application>Microsoft Office PowerPoint</Application>
  <PresentationFormat>Bildschirmpräsentation (4:3)</PresentationFormat>
  <Paragraphs>102</Paragraphs>
  <Slides>13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Horizont</vt:lpstr>
      <vt:lpstr>LaserChess</vt:lpstr>
      <vt:lpstr>Inhalt</vt:lpstr>
      <vt:lpstr>Spielidee</vt:lpstr>
      <vt:lpstr>Planung</vt:lpstr>
      <vt:lpstr>Main-Funktion  (Modul  LaserChess.c)</vt:lpstr>
      <vt:lpstr>Spielfunktion  (Modul Spiel.c)</vt:lpstr>
      <vt:lpstr>Logik-Funktionen  (Modul  Logik.c)</vt:lpstr>
      <vt:lpstr>Grafik-Funktionen  (Modul  Grafik.c)</vt:lpstr>
      <vt:lpstr>Fun</vt:lpstr>
      <vt:lpstr>Folie 10</vt:lpstr>
      <vt:lpstr>Folie 11</vt:lpstr>
      <vt:lpstr>TestVorgehen</vt:lpstr>
      <vt:lpstr>Spieldemonstration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LaserChess</dc:title>
  <dc:creator>Marcel</dc:creator>
  <cp:lastModifiedBy>Cyril</cp:lastModifiedBy>
  <cp:revision>43</cp:revision>
  <dcterms:created xsi:type="dcterms:W3CDTF">2012-04-13T06:35:41Z</dcterms:created>
  <dcterms:modified xsi:type="dcterms:W3CDTF">2012-04-27T01:08:22Z</dcterms:modified>
</cp:coreProperties>
</file>