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E6228-85AC-4015-B87C-5772FB180D7C}" type="datetimeFigureOut">
              <a:rPr lang="de-CH" smtClean="0"/>
              <a:pPr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1362-16CC-4D56-A847-8BF7DCC7A4F0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5536" y="332656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Main</a:t>
            </a:r>
          </a:p>
        </p:txBody>
      </p:sp>
      <p:sp>
        <p:nvSpPr>
          <p:cNvPr id="5" name="Rechteck 4"/>
          <p:cNvSpPr/>
          <p:nvPr/>
        </p:nvSpPr>
        <p:spPr>
          <a:xfrm>
            <a:off x="395536" y="764704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Init</a:t>
            </a:r>
            <a:r>
              <a:rPr lang="de-CH" sz="1200" dirty="0" smtClean="0"/>
              <a:t> inkl. Black </a:t>
            </a:r>
            <a:r>
              <a:rPr lang="de-CH" sz="1200" dirty="0" err="1" smtClean="0"/>
              <a:t>screen</a:t>
            </a:r>
            <a:endParaRPr lang="de-CH" sz="1200" dirty="0" smtClean="0"/>
          </a:p>
        </p:txBody>
      </p:sp>
      <p:sp>
        <p:nvSpPr>
          <p:cNvPr id="8" name="Rechteck 7"/>
          <p:cNvSpPr/>
          <p:nvPr/>
        </p:nvSpPr>
        <p:spPr>
          <a:xfrm>
            <a:off x="395536" y="2204864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Spielstart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283592" y="1268760"/>
            <a:ext cx="1438821" cy="620291"/>
          </a:xfrm>
          <a:custGeom>
            <a:avLst/>
            <a:gdLst>
              <a:gd name="connsiteX0" fmla="*/ 542925 w 1127125"/>
              <a:gd name="connsiteY0" fmla="*/ 0 h 390525"/>
              <a:gd name="connsiteX1" fmla="*/ 0 w 1127125"/>
              <a:gd name="connsiteY1" fmla="*/ 206375 h 390525"/>
              <a:gd name="connsiteX2" fmla="*/ 536575 w 1127125"/>
              <a:gd name="connsiteY2" fmla="*/ 390525 h 390525"/>
              <a:gd name="connsiteX3" fmla="*/ 1127125 w 1127125"/>
              <a:gd name="connsiteY3" fmla="*/ 206375 h 390525"/>
              <a:gd name="connsiteX4" fmla="*/ 542925 w 1127125"/>
              <a:gd name="connsiteY4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25" h="390525">
                <a:moveTo>
                  <a:pt x="542925" y="0"/>
                </a:moveTo>
                <a:lnTo>
                  <a:pt x="0" y="206375"/>
                </a:lnTo>
                <a:lnTo>
                  <a:pt x="536575" y="390525"/>
                </a:lnTo>
                <a:lnTo>
                  <a:pt x="1127125" y="206375"/>
                </a:lnTo>
                <a:lnTo>
                  <a:pt x="54292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Menüauswahl</a:t>
            </a:r>
            <a:endParaRPr lang="de-CH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331640" y="1268760"/>
            <a:ext cx="1139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Sonstiger Index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1043608" y="1844824"/>
            <a:ext cx="966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Index [0.0.0]</a:t>
            </a:r>
            <a:endParaRPr lang="de-CH" sz="1200" dirty="0"/>
          </a:p>
        </p:txBody>
      </p:sp>
      <p:sp>
        <p:nvSpPr>
          <p:cNvPr id="13" name="Rechteck 12"/>
          <p:cNvSpPr/>
          <p:nvPr/>
        </p:nvSpPr>
        <p:spPr>
          <a:xfrm>
            <a:off x="2195736" y="1484784"/>
            <a:ext cx="144016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Menüverarbeitung</a:t>
            </a:r>
          </a:p>
        </p:txBody>
      </p:sp>
      <p:cxnSp>
        <p:nvCxnSpPr>
          <p:cNvPr id="19" name="Gerade Verbindung mit Pfeil 18"/>
          <p:cNvCxnSpPr>
            <a:stCxn id="5" idx="2"/>
            <a:endCxn id="9" idx="0"/>
          </p:cNvCxnSpPr>
          <p:nvPr/>
        </p:nvCxnSpPr>
        <p:spPr>
          <a:xfrm>
            <a:off x="971600" y="1052736"/>
            <a:ext cx="505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2"/>
            <a:endCxn id="8" idx="0"/>
          </p:cNvCxnSpPr>
          <p:nvPr/>
        </p:nvCxnSpPr>
        <p:spPr>
          <a:xfrm>
            <a:off x="968552" y="1889051"/>
            <a:ext cx="3048" cy="31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</p:cNvCxnSpPr>
          <p:nvPr/>
        </p:nvCxnSpPr>
        <p:spPr>
          <a:xfrm rot="16200000" flipV="1">
            <a:off x="1799692" y="368660"/>
            <a:ext cx="288032" cy="19442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3"/>
            <a:endCxn id="13" idx="1"/>
          </p:cNvCxnSpPr>
          <p:nvPr/>
        </p:nvCxnSpPr>
        <p:spPr>
          <a:xfrm flipV="1">
            <a:off x="1722413" y="1592796"/>
            <a:ext cx="473323" cy="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 34"/>
          <p:cNvSpPr/>
          <p:nvPr/>
        </p:nvSpPr>
        <p:spPr>
          <a:xfrm>
            <a:off x="276920" y="2708920"/>
            <a:ext cx="1438821" cy="620291"/>
          </a:xfrm>
          <a:custGeom>
            <a:avLst/>
            <a:gdLst>
              <a:gd name="connsiteX0" fmla="*/ 542925 w 1127125"/>
              <a:gd name="connsiteY0" fmla="*/ 0 h 390525"/>
              <a:gd name="connsiteX1" fmla="*/ 0 w 1127125"/>
              <a:gd name="connsiteY1" fmla="*/ 206375 h 390525"/>
              <a:gd name="connsiteX2" fmla="*/ 536575 w 1127125"/>
              <a:gd name="connsiteY2" fmla="*/ 390525 h 390525"/>
              <a:gd name="connsiteX3" fmla="*/ 1127125 w 1127125"/>
              <a:gd name="connsiteY3" fmla="*/ 206375 h 390525"/>
              <a:gd name="connsiteX4" fmla="*/ 542925 w 1127125"/>
              <a:gd name="connsiteY4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25" h="390525">
                <a:moveTo>
                  <a:pt x="542925" y="0"/>
                </a:moveTo>
                <a:lnTo>
                  <a:pt x="0" y="206375"/>
                </a:lnTo>
                <a:lnTo>
                  <a:pt x="536575" y="390525"/>
                </a:lnTo>
                <a:lnTo>
                  <a:pt x="1127125" y="206375"/>
                </a:lnTo>
                <a:lnTo>
                  <a:pt x="54292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Frei </a:t>
            </a:r>
            <a:r>
              <a:rPr lang="de-CH" sz="1200" dirty="0" err="1" smtClean="0"/>
              <a:t>setzbar</a:t>
            </a:r>
            <a:r>
              <a:rPr lang="de-CH" sz="1200" dirty="0" smtClean="0"/>
              <a:t>?</a:t>
            </a:r>
            <a:endParaRPr lang="de-CH" sz="1200" dirty="0"/>
          </a:p>
        </p:txBody>
      </p:sp>
      <p:cxnSp>
        <p:nvCxnSpPr>
          <p:cNvPr id="37" name="Gerade Verbindung mit Pfeil 36"/>
          <p:cNvCxnSpPr>
            <a:stCxn id="8" idx="2"/>
            <a:endCxn id="35" idx="0"/>
          </p:cNvCxnSpPr>
          <p:nvPr/>
        </p:nvCxnSpPr>
        <p:spPr>
          <a:xfrm flipH="1">
            <a:off x="969986" y="2492896"/>
            <a:ext cx="161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979712" y="32129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Abwechselnd Figuren setzen</a:t>
            </a:r>
          </a:p>
        </p:txBody>
      </p:sp>
      <p:cxnSp>
        <p:nvCxnSpPr>
          <p:cNvPr id="40" name="Gewinkelte Verbindung 39"/>
          <p:cNvCxnSpPr>
            <a:stCxn id="35" idx="3"/>
            <a:endCxn id="38" idx="0"/>
          </p:cNvCxnSpPr>
          <p:nvPr/>
        </p:nvCxnSpPr>
        <p:spPr>
          <a:xfrm>
            <a:off x="1715741" y="3036716"/>
            <a:ext cx="840035" cy="1762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Form 42"/>
          <p:cNvCxnSpPr>
            <a:stCxn id="38" idx="2"/>
          </p:cNvCxnSpPr>
          <p:nvPr/>
        </p:nvCxnSpPr>
        <p:spPr>
          <a:xfrm rot="16200000" flipH="1">
            <a:off x="2843808" y="3284984"/>
            <a:ext cx="216024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endCxn id="38" idx="3"/>
          </p:cNvCxnSpPr>
          <p:nvPr/>
        </p:nvCxnSpPr>
        <p:spPr>
          <a:xfrm rot="16200000" flipV="1">
            <a:off x="3041830" y="3483006"/>
            <a:ext cx="396044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763688" y="278092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ja</a:t>
            </a:r>
            <a:endParaRPr lang="de-CH" sz="1200" dirty="0"/>
          </a:p>
        </p:txBody>
      </p:sp>
      <p:sp>
        <p:nvSpPr>
          <p:cNvPr id="51" name="Textfeld 50"/>
          <p:cNvSpPr txBox="1"/>
          <p:nvPr/>
        </p:nvSpPr>
        <p:spPr>
          <a:xfrm>
            <a:off x="1115616" y="3212976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nein</a:t>
            </a:r>
            <a:endParaRPr lang="de-CH" sz="1200" dirty="0"/>
          </a:p>
        </p:txBody>
      </p:sp>
      <p:cxnSp>
        <p:nvCxnSpPr>
          <p:cNvPr id="53" name="Gerade Verbindung mit Pfeil 52"/>
          <p:cNvCxnSpPr>
            <a:stCxn id="35" idx="2"/>
            <a:endCxn id="57" idx="0"/>
          </p:cNvCxnSpPr>
          <p:nvPr/>
        </p:nvCxnSpPr>
        <p:spPr>
          <a:xfrm>
            <a:off x="961880" y="3329211"/>
            <a:ext cx="9720" cy="171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323528" y="350100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Aufstellung laden</a:t>
            </a:r>
          </a:p>
        </p:txBody>
      </p:sp>
      <p:sp>
        <p:nvSpPr>
          <p:cNvPr id="58" name="Rechteck 57"/>
          <p:cNvSpPr/>
          <p:nvPr/>
        </p:nvSpPr>
        <p:spPr>
          <a:xfrm>
            <a:off x="395536" y="4509120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Spiel</a:t>
            </a:r>
          </a:p>
        </p:txBody>
      </p:sp>
      <p:cxnSp>
        <p:nvCxnSpPr>
          <p:cNvPr id="61" name="Gerade Verbindung mit Pfeil 60"/>
          <p:cNvCxnSpPr>
            <a:stCxn id="57" idx="2"/>
            <a:endCxn id="58" idx="0"/>
          </p:cNvCxnSpPr>
          <p:nvPr/>
        </p:nvCxnSpPr>
        <p:spPr>
          <a:xfrm>
            <a:off x="971600" y="38610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/>
          <p:nvPr/>
        </p:nvCxnSpPr>
        <p:spPr>
          <a:xfrm rot="10800000" flipV="1">
            <a:off x="971600" y="3801740"/>
            <a:ext cx="1584176" cy="347340"/>
          </a:xfrm>
          <a:prstGeom prst="bentConnector3">
            <a:avLst>
              <a:gd name="adj1" fmla="val 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4" idx="2"/>
            <a:endCxn id="5" idx="0"/>
          </p:cNvCxnSpPr>
          <p:nvPr/>
        </p:nvCxnSpPr>
        <p:spPr>
          <a:xfrm>
            <a:off x="971600" y="6206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Form 74"/>
          <p:cNvCxnSpPr>
            <a:stCxn id="58" idx="2"/>
          </p:cNvCxnSpPr>
          <p:nvPr/>
        </p:nvCxnSpPr>
        <p:spPr>
          <a:xfrm rot="16200000" flipH="1">
            <a:off x="2267744" y="3573016"/>
            <a:ext cx="432048" cy="30243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Form 76"/>
          <p:cNvCxnSpPr>
            <a:endCxn id="5" idx="3"/>
          </p:cNvCxnSpPr>
          <p:nvPr/>
        </p:nvCxnSpPr>
        <p:spPr>
          <a:xfrm rot="16200000" flipV="1">
            <a:off x="575556" y="1880828"/>
            <a:ext cx="4392488" cy="24482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cyril</dc:creator>
  <cp:lastModifiedBy>cyril</cp:lastModifiedBy>
  <cp:revision>8</cp:revision>
  <dcterms:created xsi:type="dcterms:W3CDTF">2012-03-02T13:27:17Z</dcterms:created>
  <dcterms:modified xsi:type="dcterms:W3CDTF">2012-03-02T15:08:23Z</dcterms:modified>
</cp:coreProperties>
</file>