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6228-85AC-4015-B87C-5772FB180D7C}" type="datetimeFigureOut">
              <a:rPr lang="de-CH" smtClean="0"/>
              <a:t>02.03.2012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1362-16CC-4D56-A847-8BF7DCC7A4F0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hteck 143"/>
          <p:cNvSpPr/>
          <p:nvPr/>
        </p:nvSpPr>
        <p:spPr>
          <a:xfrm>
            <a:off x="0" y="6381328"/>
            <a:ext cx="4572000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395536" y="26064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Spieler </a:t>
            </a:r>
            <a:r>
              <a:rPr lang="de-CH" sz="1200" dirty="0" err="1" smtClean="0"/>
              <a:t>togglen</a:t>
            </a:r>
            <a:r>
              <a:rPr lang="de-CH" sz="1200" dirty="0" smtClean="0"/>
              <a:t> (alternieren)</a:t>
            </a:r>
          </a:p>
        </p:txBody>
      </p:sp>
      <p:sp>
        <p:nvSpPr>
          <p:cNvPr id="5" name="Rechteck 4"/>
          <p:cNvSpPr/>
          <p:nvPr/>
        </p:nvSpPr>
        <p:spPr>
          <a:xfrm>
            <a:off x="395536" y="76470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Warten auf Mausklick</a:t>
            </a:r>
          </a:p>
        </p:txBody>
      </p:sp>
      <p:cxnSp>
        <p:nvCxnSpPr>
          <p:cNvPr id="73" name="Gerade Verbindung mit Pfeil 72"/>
          <p:cNvCxnSpPr>
            <a:stCxn id="4" idx="2"/>
            <a:endCxn id="5" idx="0"/>
          </p:cNvCxnSpPr>
          <p:nvPr/>
        </p:nvCxnSpPr>
        <p:spPr>
          <a:xfrm>
            <a:off x="971600" y="6206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ihandform 79"/>
          <p:cNvSpPr/>
          <p:nvPr/>
        </p:nvSpPr>
        <p:spPr>
          <a:xfrm>
            <a:off x="323528" y="1268760"/>
            <a:ext cx="1438821" cy="620291"/>
          </a:xfrm>
          <a:custGeom>
            <a:avLst/>
            <a:gdLst>
              <a:gd name="connsiteX0" fmla="*/ 542925 w 1127125"/>
              <a:gd name="connsiteY0" fmla="*/ 0 h 390525"/>
              <a:gd name="connsiteX1" fmla="*/ 0 w 1127125"/>
              <a:gd name="connsiteY1" fmla="*/ 206375 h 390525"/>
              <a:gd name="connsiteX2" fmla="*/ 536575 w 1127125"/>
              <a:gd name="connsiteY2" fmla="*/ 390525 h 390525"/>
              <a:gd name="connsiteX3" fmla="*/ 1127125 w 1127125"/>
              <a:gd name="connsiteY3" fmla="*/ 206375 h 390525"/>
              <a:gd name="connsiteX4" fmla="*/ 542925 w 1127125"/>
              <a:gd name="connsiteY4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25" h="390525">
                <a:moveTo>
                  <a:pt x="542925" y="0"/>
                </a:moveTo>
                <a:lnTo>
                  <a:pt x="0" y="206375"/>
                </a:lnTo>
                <a:lnTo>
                  <a:pt x="536575" y="390525"/>
                </a:lnTo>
                <a:lnTo>
                  <a:pt x="1127125" y="206375"/>
                </a:lnTo>
                <a:lnTo>
                  <a:pt x="5429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Eigene</a:t>
            </a:r>
            <a:br>
              <a:rPr lang="de-CH" sz="1200" dirty="0" smtClean="0"/>
            </a:br>
            <a:r>
              <a:rPr lang="de-CH" sz="1200" dirty="0" smtClean="0"/>
              <a:t>Figur gewählt?</a:t>
            </a:r>
            <a:endParaRPr lang="de-CH" sz="1200" dirty="0"/>
          </a:p>
        </p:txBody>
      </p:sp>
      <p:sp>
        <p:nvSpPr>
          <p:cNvPr id="81" name="Textfeld 80"/>
          <p:cNvSpPr txBox="1"/>
          <p:nvPr/>
        </p:nvSpPr>
        <p:spPr>
          <a:xfrm>
            <a:off x="1371576" y="126876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nein</a:t>
            </a:r>
            <a:endParaRPr lang="de-CH" sz="12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83544" y="184482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ja</a:t>
            </a:r>
            <a:endParaRPr lang="de-CH" sz="1200" dirty="0"/>
          </a:p>
        </p:txBody>
      </p:sp>
      <p:cxnSp>
        <p:nvCxnSpPr>
          <p:cNvPr id="83" name="Gerade Verbindung mit Pfeil 82"/>
          <p:cNvCxnSpPr>
            <a:stCxn id="80" idx="2"/>
          </p:cNvCxnSpPr>
          <p:nvPr/>
        </p:nvCxnSpPr>
        <p:spPr>
          <a:xfrm>
            <a:off x="1008488" y="1889051"/>
            <a:ext cx="3048" cy="31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80" idx="3"/>
          </p:cNvCxnSpPr>
          <p:nvPr/>
        </p:nvCxnSpPr>
        <p:spPr>
          <a:xfrm flipV="1">
            <a:off x="1762349" y="1592796"/>
            <a:ext cx="473323" cy="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88"/>
          <p:cNvCxnSpPr/>
          <p:nvPr/>
        </p:nvCxnSpPr>
        <p:spPr>
          <a:xfrm rot="10800000">
            <a:off x="971600" y="692696"/>
            <a:ext cx="1224136" cy="864096"/>
          </a:xfrm>
          <a:prstGeom prst="bentConnector3">
            <a:avLst>
              <a:gd name="adj1" fmla="val 7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" idx="2"/>
            <a:endCxn id="80" idx="0"/>
          </p:cNvCxnSpPr>
          <p:nvPr/>
        </p:nvCxnSpPr>
        <p:spPr>
          <a:xfrm>
            <a:off x="971600" y="1124744"/>
            <a:ext cx="449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7544" y="2204864"/>
            <a:ext cx="11521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Fokus und mögliche Felder darstellen</a:t>
            </a:r>
          </a:p>
        </p:txBody>
      </p:sp>
      <p:sp>
        <p:nvSpPr>
          <p:cNvPr id="94" name="Rechteck 93"/>
          <p:cNvSpPr/>
          <p:nvPr/>
        </p:nvSpPr>
        <p:spPr>
          <a:xfrm>
            <a:off x="467544" y="32129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Warten auf Eingabe</a:t>
            </a:r>
          </a:p>
        </p:txBody>
      </p:sp>
      <p:sp>
        <p:nvSpPr>
          <p:cNvPr id="95" name="Freihandform 94"/>
          <p:cNvSpPr/>
          <p:nvPr/>
        </p:nvSpPr>
        <p:spPr>
          <a:xfrm>
            <a:off x="395536" y="3717032"/>
            <a:ext cx="1438821" cy="620291"/>
          </a:xfrm>
          <a:custGeom>
            <a:avLst/>
            <a:gdLst>
              <a:gd name="connsiteX0" fmla="*/ 542925 w 1127125"/>
              <a:gd name="connsiteY0" fmla="*/ 0 h 390525"/>
              <a:gd name="connsiteX1" fmla="*/ 0 w 1127125"/>
              <a:gd name="connsiteY1" fmla="*/ 206375 h 390525"/>
              <a:gd name="connsiteX2" fmla="*/ 536575 w 1127125"/>
              <a:gd name="connsiteY2" fmla="*/ 390525 h 390525"/>
              <a:gd name="connsiteX3" fmla="*/ 1127125 w 1127125"/>
              <a:gd name="connsiteY3" fmla="*/ 206375 h 390525"/>
              <a:gd name="connsiteX4" fmla="*/ 542925 w 1127125"/>
              <a:gd name="connsiteY4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25" h="390525">
                <a:moveTo>
                  <a:pt x="542925" y="0"/>
                </a:moveTo>
                <a:lnTo>
                  <a:pt x="0" y="206375"/>
                </a:lnTo>
                <a:lnTo>
                  <a:pt x="536575" y="390525"/>
                </a:lnTo>
                <a:lnTo>
                  <a:pt x="1127125" y="206375"/>
                </a:lnTo>
                <a:lnTo>
                  <a:pt x="5429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Andere Figur angeklickt?</a:t>
            </a:r>
            <a:endParaRPr lang="de-CH" sz="1200" dirty="0"/>
          </a:p>
        </p:txBody>
      </p:sp>
      <p:sp>
        <p:nvSpPr>
          <p:cNvPr id="96" name="Textfeld 95"/>
          <p:cNvSpPr txBox="1"/>
          <p:nvPr/>
        </p:nvSpPr>
        <p:spPr>
          <a:xfrm>
            <a:off x="1691680" y="378904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ja</a:t>
            </a:r>
            <a:endParaRPr lang="de-CH" sz="1200" dirty="0"/>
          </a:p>
        </p:txBody>
      </p:sp>
      <p:cxnSp>
        <p:nvCxnSpPr>
          <p:cNvPr id="97" name="Gerade Verbindung mit Pfeil 96"/>
          <p:cNvCxnSpPr>
            <a:stCxn id="95" idx="3"/>
          </p:cNvCxnSpPr>
          <p:nvPr/>
        </p:nvCxnSpPr>
        <p:spPr>
          <a:xfrm flipV="1">
            <a:off x="1834357" y="4041068"/>
            <a:ext cx="473323" cy="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winkelte Verbindung 97"/>
          <p:cNvCxnSpPr/>
          <p:nvPr/>
        </p:nvCxnSpPr>
        <p:spPr>
          <a:xfrm rot="16200000" flipV="1">
            <a:off x="683568" y="2420888"/>
            <a:ext cx="1944216" cy="1224136"/>
          </a:xfrm>
          <a:prstGeom prst="bentConnector3">
            <a:avLst>
              <a:gd name="adj1" fmla="val 99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94" idx="2"/>
            <a:endCxn id="95" idx="0"/>
          </p:cNvCxnSpPr>
          <p:nvPr/>
        </p:nvCxnSpPr>
        <p:spPr>
          <a:xfrm>
            <a:off x="1043608" y="3573016"/>
            <a:ext cx="449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93" idx="2"/>
            <a:endCxn id="94" idx="0"/>
          </p:cNvCxnSpPr>
          <p:nvPr/>
        </p:nvCxnSpPr>
        <p:spPr>
          <a:xfrm>
            <a:off x="1043608" y="29249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1331640" y="422108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nein</a:t>
            </a:r>
            <a:endParaRPr lang="de-CH" sz="1200" dirty="0"/>
          </a:p>
        </p:txBody>
      </p:sp>
      <p:sp>
        <p:nvSpPr>
          <p:cNvPr id="108" name="Freihandform 107"/>
          <p:cNvSpPr/>
          <p:nvPr/>
        </p:nvSpPr>
        <p:spPr>
          <a:xfrm>
            <a:off x="395536" y="4581128"/>
            <a:ext cx="1438821" cy="620291"/>
          </a:xfrm>
          <a:custGeom>
            <a:avLst/>
            <a:gdLst>
              <a:gd name="connsiteX0" fmla="*/ 542925 w 1127125"/>
              <a:gd name="connsiteY0" fmla="*/ 0 h 390525"/>
              <a:gd name="connsiteX1" fmla="*/ 0 w 1127125"/>
              <a:gd name="connsiteY1" fmla="*/ 206375 h 390525"/>
              <a:gd name="connsiteX2" fmla="*/ 536575 w 1127125"/>
              <a:gd name="connsiteY2" fmla="*/ 390525 h 390525"/>
              <a:gd name="connsiteX3" fmla="*/ 1127125 w 1127125"/>
              <a:gd name="connsiteY3" fmla="*/ 206375 h 390525"/>
              <a:gd name="connsiteX4" fmla="*/ 542925 w 1127125"/>
              <a:gd name="connsiteY4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25" h="390525">
                <a:moveTo>
                  <a:pt x="542925" y="0"/>
                </a:moveTo>
                <a:lnTo>
                  <a:pt x="0" y="206375"/>
                </a:lnTo>
                <a:lnTo>
                  <a:pt x="536575" y="390525"/>
                </a:lnTo>
                <a:lnTo>
                  <a:pt x="1127125" y="206375"/>
                </a:lnTo>
                <a:lnTo>
                  <a:pt x="5429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Gültiger Zug</a:t>
            </a:r>
            <a:endParaRPr lang="de-CH" sz="12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1691680" y="465313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nein</a:t>
            </a:r>
            <a:endParaRPr lang="de-CH" sz="1200" dirty="0"/>
          </a:p>
        </p:txBody>
      </p:sp>
      <p:cxnSp>
        <p:nvCxnSpPr>
          <p:cNvPr id="110" name="Gerade Verbindung mit Pfeil 109"/>
          <p:cNvCxnSpPr>
            <a:stCxn id="108" idx="3"/>
          </p:cNvCxnSpPr>
          <p:nvPr/>
        </p:nvCxnSpPr>
        <p:spPr>
          <a:xfrm flipV="1">
            <a:off x="1834357" y="4869160"/>
            <a:ext cx="793427" cy="3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95" idx="2"/>
            <a:endCxn id="108" idx="0"/>
          </p:cNvCxnSpPr>
          <p:nvPr/>
        </p:nvCxnSpPr>
        <p:spPr>
          <a:xfrm>
            <a:off x="1080496" y="4337323"/>
            <a:ext cx="8106" cy="24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1331640" y="50851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ja</a:t>
            </a:r>
            <a:endParaRPr lang="de-CH" sz="1200" dirty="0"/>
          </a:p>
        </p:txBody>
      </p:sp>
      <p:cxnSp>
        <p:nvCxnSpPr>
          <p:cNvPr id="116" name="Gewinkelte Verbindung 115"/>
          <p:cNvCxnSpPr/>
          <p:nvPr/>
        </p:nvCxnSpPr>
        <p:spPr>
          <a:xfrm rot="16200000" flipV="1">
            <a:off x="935596" y="3176972"/>
            <a:ext cx="1800200" cy="1584176"/>
          </a:xfrm>
          <a:prstGeom prst="bentConnector3">
            <a:avLst>
              <a:gd name="adj1" fmla="val 100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67544" y="5445224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Zug ausführen</a:t>
            </a:r>
          </a:p>
        </p:txBody>
      </p:sp>
      <p:cxnSp>
        <p:nvCxnSpPr>
          <p:cNvPr id="120" name="Gerade Verbindung mit Pfeil 119"/>
          <p:cNvCxnSpPr>
            <a:stCxn id="108" idx="2"/>
            <a:endCxn id="118" idx="0"/>
          </p:cNvCxnSpPr>
          <p:nvPr/>
        </p:nvCxnSpPr>
        <p:spPr>
          <a:xfrm flipH="1">
            <a:off x="1043608" y="5201419"/>
            <a:ext cx="36888" cy="243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18" idx="2"/>
          </p:cNvCxnSpPr>
          <p:nvPr/>
        </p:nvCxnSpPr>
        <p:spPr>
          <a:xfrm>
            <a:off x="1043608" y="58052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ihandform 123"/>
          <p:cNvSpPr/>
          <p:nvPr/>
        </p:nvSpPr>
        <p:spPr>
          <a:xfrm>
            <a:off x="323528" y="6021288"/>
            <a:ext cx="1438821" cy="620291"/>
          </a:xfrm>
          <a:custGeom>
            <a:avLst/>
            <a:gdLst>
              <a:gd name="connsiteX0" fmla="*/ 542925 w 1127125"/>
              <a:gd name="connsiteY0" fmla="*/ 0 h 390525"/>
              <a:gd name="connsiteX1" fmla="*/ 0 w 1127125"/>
              <a:gd name="connsiteY1" fmla="*/ 206375 h 390525"/>
              <a:gd name="connsiteX2" fmla="*/ 536575 w 1127125"/>
              <a:gd name="connsiteY2" fmla="*/ 390525 h 390525"/>
              <a:gd name="connsiteX3" fmla="*/ 1127125 w 1127125"/>
              <a:gd name="connsiteY3" fmla="*/ 206375 h 390525"/>
              <a:gd name="connsiteX4" fmla="*/ 542925 w 1127125"/>
              <a:gd name="connsiteY4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25" h="390525">
                <a:moveTo>
                  <a:pt x="542925" y="0"/>
                </a:moveTo>
                <a:lnTo>
                  <a:pt x="0" y="206375"/>
                </a:lnTo>
                <a:lnTo>
                  <a:pt x="536575" y="390525"/>
                </a:lnTo>
                <a:lnTo>
                  <a:pt x="1127125" y="206375"/>
                </a:lnTo>
                <a:lnTo>
                  <a:pt x="54292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Laser();</a:t>
            </a:r>
            <a:br>
              <a:rPr lang="de-CH" sz="1200" dirty="0" smtClean="0"/>
            </a:br>
            <a:r>
              <a:rPr lang="de-CH" sz="1200" dirty="0" smtClean="0"/>
              <a:t>King down???!!!</a:t>
            </a:r>
            <a:endParaRPr lang="de-CH" sz="1200" dirty="0"/>
          </a:p>
        </p:txBody>
      </p:sp>
      <p:sp>
        <p:nvSpPr>
          <p:cNvPr id="125" name="Textfeld 124"/>
          <p:cNvSpPr txBox="1"/>
          <p:nvPr/>
        </p:nvSpPr>
        <p:spPr>
          <a:xfrm>
            <a:off x="1619672" y="6093296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nein</a:t>
            </a:r>
            <a:endParaRPr lang="de-CH" sz="12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1259632" y="652534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ja</a:t>
            </a:r>
            <a:endParaRPr lang="de-CH" sz="1200" dirty="0"/>
          </a:p>
        </p:txBody>
      </p:sp>
      <p:cxnSp>
        <p:nvCxnSpPr>
          <p:cNvPr id="128" name="Gerade Verbindung mit Pfeil 127"/>
          <p:cNvCxnSpPr/>
          <p:nvPr/>
        </p:nvCxnSpPr>
        <p:spPr>
          <a:xfrm>
            <a:off x="1763688" y="6370295"/>
            <a:ext cx="1211572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 flipV="1">
            <a:off x="2915816" y="404664"/>
            <a:ext cx="0" cy="597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endCxn id="4" idx="3"/>
          </p:cNvCxnSpPr>
          <p:nvPr/>
        </p:nvCxnSpPr>
        <p:spPr>
          <a:xfrm flipH="1">
            <a:off x="1547664" y="404664"/>
            <a:ext cx="136815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251520" y="6858000"/>
            <a:ext cx="1584176" cy="3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Gewinner darstellen</a:t>
            </a:r>
          </a:p>
        </p:txBody>
      </p:sp>
      <p:cxnSp>
        <p:nvCxnSpPr>
          <p:cNvPr id="135" name="Gerade Verbindung mit Pfeil 134"/>
          <p:cNvCxnSpPr>
            <a:stCxn id="124" idx="2"/>
            <a:endCxn id="133" idx="0"/>
          </p:cNvCxnSpPr>
          <p:nvPr/>
        </p:nvCxnSpPr>
        <p:spPr>
          <a:xfrm>
            <a:off x="1008488" y="6641579"/>
            <a:ext cx="35120" cy="216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2267744" y="6858000"/>
            <a:ext cx="1584176" cy="31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end</a:t>
            </a:r>
          </a:p>
        </p:txBody>
      </p:sp>
      <p:cxnSp>
        <p:nvCxnSpPr>
          <p:cNvPr id="143" name="Gerade Verbindung mit Pfeil 142"/>
          <p:cNvCxnSpPr>
            <a:stCxn id="133" idx="3"/>
            <a:endCxn id="140" idx="1"/>
          </p:cNvCxnSpPr>
          <p:nvPr/>
        </p:nvCxnSpPr>
        <p:spPr>
          <a:xfrm>
            <a:off x="1835696" y="70157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cyril</dc:creator>
  <cp:lastModifiedBy>cyril</cp:lastModifiedBy>
  <cp:revision>12</cp:revision>
  <dcterms:created xsi:type="dcterms:W3CDTF">2012-03-02T13:27:17Z</dcterms:created>
  <dcterms:modified xsi:type="dcterms:W3CDTF">2012-03-02T15:08:24Z</dcterms:modified>
</cp:coreProperties>
</file>