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8" autoAdjust="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27.04.2012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gi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95536" y="332656"/>
            <a:ext cx="8352928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967605"/>
            <a:ext cx="8352928" cy="1113125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//return 1 if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and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4509120"/>
            <a:ext cx="8352928" cy="941796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//return !((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47864" y="263691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653136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672" y="4653136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24" y="4581128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41490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r>
              <a:rPr lang="de-CH" dirty="0" smtClean="0"/>
              <a:t>Version 1.1 getestet</a:t>
            </a:r>
          </a:p>
          <a:p>
            <a:r>
              <a:rPr lang="de-CH" dirty="0" smtClean="0"/>
              <a:t>Gefundene Fehler notiert und als „</a:t>
            </a:r>
            <a:r>
              <a:rPr lang="de-CH" dirty="0" err="1" smtClean="0"/>
              <a:t>Issues</a:t>
            </a:r>
            <a:r>
              <a:rPr lang="de-CH" dirty="0" smtClean="0"/>
              <a:t>“ in </a:t>
            </a:r>
            <a:r>
              <a:rPr lang="de-CH" dirty="0" err="1" smtClean="0"/>
              <a:t>GitHub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erfasst </a:t>
            </a:r>
            <a:r>
              <a:rPr lang="de-CH" dirty="0" smtClean="0">
                <a:sym typeface="Wingdings" pitchFamily="2" charset="2"/>
              </a:rPr>
              <a:t> Diese dann zugewiesen: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482" name="Picture 2" descr="C:\Users\Cyril\Pictures\Screenpresso\2012-04-26 23h29_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018034"/>
            <a:ext cx="32289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85" name="Picture 5" descr="C:\Users\Cyril\Pictures\Screenpresso\2012-04-26 23h36_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547" y="4005064"/>
            <a:ext cx="6373813" cy="2076450"/>
          </a:xfrm>
          <a:prstGeom prst="roundRect">
            <a:avLst>
              <a:gd name="adj" fmla="val 35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06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616624" cy="439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Programm Aufteilung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3" name="Picture 1" descr="D:\Programming\C\LaserChess\docs\punch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20689"/>
            <a:ext cx="5212532" cy="1415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D:\Programming\C\LaserChess\docs\Imp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552449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41760"/>
            <a:ext cx="5220197" cy="3899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Main-Funktion  (Modul  </a:t>
            </a:r>
            <a:r>
              <a:rPr lang="de-CH" i="1" dirty="0" err="1" smtClean="0"/>
              <a:t>LaserChess.c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Menu</a:t>
            </a:r>
          </a:p>
          <a:p>
            <a:pPr lvl="1"/>
            <a:r>
              <a:rPr lang="de-CH" dirty="0" smtClean="0"/>
              <a:t>Einstellungen</a:t>
            </a:r>
          </a:p>
          <a:p>
            <a:pPr lvl="1"/>
            <a:r>
              <a:rPr lang="de-CH" dirty="0" smtClean="0"/>
              <a:t>Grafik-Initialisierung</a:t>
            </a:r>
          </a:p>
          <a:p>
            <a:pPr lvl="1"/>
            <a:r>
              <a:rPr lang="de-CH" dirty="0" smtClean="0"/>
              <a:t>Spielstart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27584" y="3653339"/>
            <a:ext cx="7344816" cy="8632645"/>
            <a:chOff x="827584" y="3501008"/>
            <a:chExt cx="7344816" cy="863264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501008"/>
              <a:ext cx="7344816" cy="8632645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4094336" y="494116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51720" y="7173416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1720" y="9765704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779912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436096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092280" y="718235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ja</a:t>
              </a:r>
              <a:endParaRPr lang="de-CH" sz="11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471692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961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0943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392536" y="6584195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187624" y="9189640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75856" y="4365104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 smtClean="0"/>
                <a:t>nein</a:t>
              </a:r>
              <a:endParaRPr lang="de-CH" sz="1100" dirty="0"/>
            </a:p>
          </p:txBody>
        </p:sp>
      </p:grpSp>
      <p:sp>
        <p:nvSpPr>
          <p:cNvPr id="25" name="Rechteck 24"/>
          <p:cNvSpPr/>
          <p:nvPr/>
        </p:nvSpPr>
        <p:spPr>
          <a:xfrm>
            <a:off x="-406164" y="3212976"/>
            <a:ext cx="9865096" cy="45079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Spielfunktion  (Modul </a:t>
            </a:r>
            <a:r>
              <a:rPr lang="de-CH" dirty="0" err="1" smtClean="0"/>
              <a:t>Spiel.c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Spielzüge / Spieler </a:t>
            </a:r>
            <a:r>
              <a:rPr lang="de-CH" dirty="0" err="1" smtClean="0"/>
              <a:t>toggeln</a:t>
            </a:r>
            <a:endParaRPr lang="de-CH" dirty="0" smtClean="0"/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Gewinner anzeigen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-324544" y="6578602"/>
            <a:ext cx="9865096" cy="136815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r="12452" b="47943"/>
          <a:stretch/>
        </p:blipFill>
        <p:spPr bwMode="auto">
          <a:xfrm>
            <a:off x="0" y="-1364"/>
            <a:ext cx="9153345" cy="357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5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6.47698E-8 L 0.00017 -0.28383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8383 L 0.00035 -0.5588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55887 L 0.00052 -0.83577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Programmieren\C\LaserChess\docs\Flow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953" y="3171363"/>
            <a:ext cx="8450910" cy="8178517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12891" r="12109" b="67555"/>
          <a:stretch/>
        </p:blipFill>
        <p:spPr bwMode="auto">
          <a:xfrm>
            <a:off x="-1588" y="-20176"/>
            <a:ext cx="9144000" cy="22250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 l="12891" r="12109" b="54200"/>
          <a:stretch>
            <a:fillRect/>
          </a:stretch>
        </p:blipFill>
        <p:spPr bwMode="auto">
          <a:xfrm>
            <a:off x="0" y="0"/>
            <a:ext cx="9144000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Logik-Funktionen  (Modul  </a:t>
            </a:r>
            <a:r>
              <a:rPr lang="de-CH" i="1" dirty="0" err="1" smtClean="0"/>
              <a:t>Logik.c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Laser abfeuern </a:t>
            </a:r>
            <a:r>
              <a:rPr lang="de-CH" dirty="0" smtClean="0">
                <a:sym typeface="Wingdings" pitchFamily="2" charset="2"/>
              </a:rPr>
              <a:t> Laser zeichnen und auf alle Hindernisse reagieren</a:t>
            </a:r>
            <a:endParaRPr lang="de-CH" dirty="0" smtClean="0"/>
          </a:p>
          <a:p>
            <a:pPr lvl="1"/>
            <a:r>
              <a:rPr lang="de-CH" dirty="0" smtClean="0"/>
              <a:t>Diverse andere Hilfsfunktionen („Logik“ – Funktionen)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9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4468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4468 L 2.5E-6 -0.2893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8935 L -1.38889E-6 -0.43403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3403 L -1.38889E-6 -0.57871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871 L -1.38889E-6 -0.72338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Grafik-Funktionen  (Modul  </a:t>
            </a:r>
            <a:r>
              <a:rPr lang="de-CH" i="1" dirty="0" err="1" smtClean="0"/>
              <a:t>Grafik.c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Bilder importieren</a:t>
            </a:r>
          </a:p>
          <a:p>
            <a:pPr lvl="1"/>
            <a:r>
              <a:rPr lang="de-CH" dirty="0" smtClean="0"/>
              <a:t>Figuren zeichnen</a:t>
            </a:r>
          </a:p>
          <a:p>
            <a:pPr lvl="1"/>
            <a:r>
              <a:rPr lang="de-CH" dirty="0" smtClean="0"/>
              <a:t>Figuren löschen (und Zerstörung zeichnen)</a:t>
            </a:r>
          </a:p>
          <a:p>
            <a:pPr lvl="1"/>
            <a:r>
              <a:rPr lang="de-CH" dirty="0" smtClean="0"/>
              <a:t>Spielfeld zeichnen</a:t>
            </a:r>
          </a:p>
          <a:p>
            <a:pPr lvl="1"/>
            <a:r>
              <a:rPr lang="de-CH" dirty="0" smtClean="0"/>
              <a:t>Fokus zeichnen</a:t>
            </a:r>
          </a:p>
          <a:p>
            <a:pPr lvl="1"/>
            <a:r>
              <a:rPr lang="de-CH" dirty="0" smtClean="0"/>
              <a:t>Laserlinien zeichnen</a:t>
            </a:r>
          </a:p>
          <a:p>
            <a:pPr lvl="1"/>
            <a:r>
              <a:rPr lang="de-CH" dirty="0" smtClean="0"/>
              <a:t>Koordinaten-Umwandlung </a:t>
            </a:r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 Pixel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Gewinner-Text anzeigen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43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425</Words>
  <Application>Microsoft Office PowerPoint</Application>
  <PresentationFormat>Bildschirmpräsentation (4:3)</PresentationFormat>
  <Paragraphs>102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Horizont</vt:lpstr>
      <vt:lpstr>LaserChess</vt:lpstr>
      <vt:lpstr>Inhalt</vt:lpstr>
      <vt:lpstr>Spielidee</vt:lpstr>
      <vt:lpstr>Planung</vt:lpstr>
      <vt:lpstr>Main-Funktion  (Modul  LaserChess.c)</vt:lpstr>
      <vt:lpstr>Spielfunktion  (Modul Spiel.c)</vt:lpstr>
      <vt:lpstr>Logik-Funktionen  (Modul  Logik.c)</vt:lpstr>
      <vt:lpstr>Grafik-Funktionen  (Modul  Grafik.c)</vt:lpstr>
      <vt:lpstr>Fun</vt:lpstr>
      <vt:lpstr>PowerPoint-Präsentation</vt:lpstr>
      <vt:lpstr>PowerPoint-Präsentation</vt:lpstr>
      <vt:lpstr>TestVorgehen</vt:lpstr>
      <vt:lpstr>Spieldemonstration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41</cp:revision>
  <dcterms:created xsi:type="dcterms:W3CDTF">2012-04-13T06:35:41Z</dcterms:created>
  <dcterms:modified xsi:type="dcterms:W3CDTF">2012-04-26T22:34:18Z</dcterms:modified>
</cp:coreProperties>
</file>