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0" autoAdjust="0"/>
  </p:normalViewPr>
  <p:slideViewPr>
    <p:cSldViewPr>
      <p:cViewPr>
        <p:scale>
          <a:sx n="125" d="100"/>
          <a:sy n="125" d="100"/>
        </p:scale>
        <p:origin x="-636" y="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</a:t>
            </a:r>
            <a:r>
              <a:rPr lang="de-CH" baseline="0" dirty="0" smtClean="0"/>
              <a:t> o </a:t>
            </a:r>
            <a:r>
              <a:rPr lang="de-CH" baseline="0" dirty="0" err="1" smtClean="0"/>
              <a:t>guet</a:t>
            </a:r>
            <a:r>
              <a:rPr lang="de-CH" baseline="0" dirty="0" smtClean="0"/>
              <a:t> mau </a:t>
            </a:r>
            <a:r>
              <a:rPr lang="de-CH" baseline="0" dirty="0" err="1" smtClean="0"/>
              <a:t>vorcho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dasme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vougendi</a:t>
            </a:r>
            <a:r>
              <a:rPr lang="de-CH" baseline="0" dirty="0" smtClean="0"/>
              <a:t> Funktion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, wo e </a:t>
            </a:r>
            <a:r>
              <a:rPr lang="de-CH" baseline="0" dirty="0" err="1" smtClean="0"/>
              <a:t>Berichsüberprüefig</a:t>
            </a:r>
            <a:r>
              <a:rPr lang="de-CH" baseline="0" dirty="0" smtClean="0"/>
              <a:t> macht und Rückgabewärt 0 oder 1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.</a:t>
            </a:r>
          </a:p>
          <a:p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schribt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so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spass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das häre:</a:t>
            </a:r>
          </a:p>
          <a:p>
            <a:r>
              <a:rPr lang="de-CH" baseline="0" dirty="0" smtClean="0"/>
              <a:t>Und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nach fasch 2 </a:t>
            </a:r>
            <a:r>
              <a:rPr lang="de-CH" baseline="0" dirty="0" err="1" smtClean="0"/>
              <a:t>wuche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aktuell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düreluegt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gseht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fougendes</a:t>
            </a:r>
            <a:r>
              <a:rPr lang="de-CH" baseline="0" dirty="0" smtClean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21.04.2012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Informatik 2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LaserChess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J. </a:t>
            </a:r>
            <a:r>
              <a:rPr lang="de-CH" dirty="0" err="1" smtClean="0"/>
              <a:t>Haldemann</a:t>
            </a:r>
            <a:endParaRPr lang="de-CH" dirty="0" smtClean="0"/>
          </a:p>
          <a:p>
            <a:r>
              <a:rPr lang="de-CH" dirty="0" smtClean="0"/>
              <a:t>N. Käser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051720" y="332656"/>
            <a:ext cx="6696744" cy="2400657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051720" y="2967605"/>
            <a:ext cx="6696744" cy="1325491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Python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wär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da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imfau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viiiiiu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schöner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:</a:t>
            </a: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return 1 if (0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PLAYGROUND_X_MAX) and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            (0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PLAYGROUND_Y_MAX) else 0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just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sayin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'</a:t>
            </a:r>
            <a:endParaRPr lang="de-CH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051720" y="4509120"/>
            <a:ext cx="6696744" cy="1154162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Challenge accepted by kasen1, C: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return !((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&gt;PLAYGROUND_X_MAX)||(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&gt;PLAYGROUND_Y_MAX)||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            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&lt;=0));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/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Like a Boss!</a:t>
            </a:r>
            <a:endParaRPr lang="de-CH" sz="12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179512" y="33265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Consolas" pitchFamily="49" charset="0"/>
                <a:cs typeface="Consolas" pitchFamily="49" charset="0"/>
              </a:rPr>
              <a:t>19.03.2012 – </a:t>
            </a:r>
            <a:br>
              <a:rPr lang="de-CH" sz="1600" dirty="0" smtClean="0">
                <a:latin typeface="Consolas" pitchFamily="49" charset="0"/>
                <a:cs typeface="Consolas" pitchFamily="49" charset="0"/>
              </a:rPr>
            </a:br>
            <a:r>
              <a:rPr lang="de-CH" sz="1600" dirty="0" err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de-CH" sz="1600" dirty="0" smtClean="0">
                <a:latin typeface="Consolas" pitchFamily="49" charset="0"/>
                <a:cs typeface="Consolas" pitchFamily="49" charset="0"/>
              </a:rPr>
              <a:t> Stoller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79512" y="450912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Consolas" pitchFamily="49" charset="0"/>
                <a:cs typeface="Consolas" pitchFamily="49" charset="0"/>
              </a:rPr>
              <a:t>31.03.2012 – </a:t>
            </a:r>
            <a:br>
              <a:rPr lang="de-CH" sz="1600" dirty="0" smtClean="0">
                <a:latin typeface="Consolas" pitchFamily="49" charset="0"/>
                <a:cs typeface="Consolas" pitchFamily="49" charset="0"/>
              </a:rPr>
            </a:br>
            <a:r>
              <a:rPr lang="de-CH" sz="1600" dirty="0" err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de-CH" sz="1600" dirty="0" smtClean="0">
                <a:latin typeface="Consolas" pitchFamily="49" charset="0"/>
                <a:cs typeface="Consolas" pitchFamily="49" charset="0"/>
              </a:rPr>
              <a:t> Käser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612560" y="1412776"/>
            <a:ext cx="6696744" cy="2400657"/>
          </a:xfrm>
          <a:prstGeom prst="rect">
            <a:avLst/>
          </a:prstGeom>
          <a:solidFill>
            <a:srgbClr val="FFFFFF">
              <a:alpha val="74118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dirty="0"/>
          </a:p>
        </p:txBody>
      </p:sp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ect">
            <a:avLst/>
          </a:prstGeom>
          <a:noFill/>
        </p:spPr>
      </p:pic>
      <p:pic>
        <p:nvPicPr>
          <p:cNvPr id="21513" name="Picture 9" descr="C:\Users\Cyril\Pictures\Screenpresso\2012-04-13 17h05_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60648"/>
            <a:ext cx="6316662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5844" y="2346945"/>
            <a:ext cx="6564312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2223" y="4641676"/>
            <a:ext cx="7440612" cy="2171700"/>
          </a:xfrm>
          <a:prstGeom prst="rect">
            <a:avLst/>
          </a:prstGeom>
          <a:noFill/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420888"/>
            <a:ext cx="2438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330200" dir="2700000" sx="110000" sy="110000" algn="tl" rotWithShape="0">
              <a:prstClr val="black">
                <a:alpha val="7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Testprotokoll anhand des </a:t>
            </a:r>
            <a:r>
              <a:rPr lang="de-CH" dirty="0" err="1" smtClean="0"/>
              <a:t>Plichtenhefts</a:t>
            </a:r>
            <a:r>
              <a:rPr lang="de-CH" dirty="0" smtClean="0"/>
              <a:t> entworfen</a:t>
            </a:r>
          </a:p>
          <a:p>
            <a:r>
              <a:rPr lang="de-CH" dirty="0" smtClean="0"/>
              <a:t>Version 1.0 getestet</a:t>
            </a:r>
          </a:p>
          <a:p>
            <a:r>
              <a:rPr lang="de-CH" dirty="0" smtClean="0"/>
              <a:t>Gefundene Fehler notiert und teilweise behoben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006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Programm Aufteilung</a:t>
            </a:r>
          </a:p>
          <a:p>
            <a:pPr lvl="1"/>
            <a:r>
              <a:rPr lang="de-CH" dirty="0" smtClean="0"/>
              <a:t>Main</a:t>
            </a:r>
          </a:p>
          <a:p>
            <a:pPr lvl="1"/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Logik</a:t>
            </a:r>
          </a:p>
          <a:p>
            <a:pPr lvl="1"/>
            <a:r>
              <a:rPr lang="de-CH" dirty="0" smtClean="0"/>
              <a:t>Grafik</a:t>
            </a:r>
          </a:p>
          <a:p>
            <a:r>
              <a:rPr lang="de-CH" dirty="0" smtClean="0"/>
              <a:t>Fun</a:t>
            </a:r>
          </a:p>
          <a:p>
            <a:r>
              <a:rPr lang="de-CH" dirty="0" smtClean="0"/>
              <a:t>Test</a:t>
            </a:r>
          </a:p>
          <a:p>
            <a:r>
              <a:rPr lang="de-CH" dirty="0" smtClean="0"/>
              <a:t>Spieldemonstration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87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KHET 2.0 Game</a:t>
            </a:r>
          </a:p>
          <a:p>
            <a:r>
              <a:rPr lang="de-CH" dirty="0" smtClean="0"/>
              <a:t>Regeln angepasst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5715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9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CRC-Module</a:t>
            </a:r>
          </a:p>
          <a:p>
            <a:r>
              <a:rPr lang="de-CH" dirty="0" smtClean="0"/>
              <a:t>Zeitplanung</a:t>
            </a:r>
          </a:p>
          <a:p>
            <a:r>
              <a:rPr lang="de-CH" dirty="0" smtClean="0"/>
              <a:t>Arbeitsaufteilung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Main-Funktion  (Modul </a:t>
            </a:r>
            <a:r>
              <a:rPr lang="de-CH" dirty="0" err="1" smtClean="0"/>
              <a:t>LaserChess.c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Menu</a:t>
            </a:r>
          </a:p>
          <a:p>
            <a:pPr lvl="1"/>
            <a:r>
              <a:rPr lang="de-CH" dirty="0" smtClean="0"/>
              <a:t>Einstellungen</a:t>
            </a:r>
          </a:p>
          <a:p>
            <a:pPr lvl="1"/>
            <a:r>
              <a:rPr lang="de-CH" dirty="0" smtClean="0"/>
              <a:t>Grafik-Initialisierung</a:t>
            </a:r>
          </a:p>
          <a:p>
            <a:pPr lvl="1"/>
            <a:r>
              <a:rPr lang="de-CH" dirty="0" smtClean="0"/>
              <a:t>Spielstart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5548602"/>
              </p:ext>
            </p:extLst>
          </p:nvPr>
        </p:nvGraphicFramePr>
        <p:xfrm>
          <a:off x="3422650" y="1557338"/>
          <a:ext cx="1420813" cy="4318000"/>
        </p:xfrm>
        <a:graphic>
          <a:graphicData uri="http://schemas.openxmlformats.org/presentationml/2006/ole">
            <p:oleObj spid="_x0000_s2054" name="Visio" r:id="rId3" imgW="2436869" imgH="724167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349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Spielfunktion  (Modul </a:t>
            </a:r>
            <a:r>
              <a:rPr lang="de-CH" dirty="0" err="1" smtClean="0"/>
              <a:t>Spiel.c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Spielablauf</a:t>
            </a:r>
          </a:p>
          <a:p>
            <a:pPr lvl="1"/>
            <a:r>
              <a:rPr lang="de-CH" dirty="0" smtClean="0"/>
              <a:t>Spielzüge / Spieler </a:t>
            </a:r>
            <a:r>
              <a:rPr lang="de-CH" dirty="0" err="1" smtClean="0"/>
              <a:t>toggeln</a:t>
            </a:r>
            <a:endParaRPr lang="de-CH" dirty="0" smtClean="0"/>
          </a:p>
          <a:p>
            <a:pPr lvl="1"/>
            <a:r>
              <a:rPr lang="de-CH" dirty="0" smtClean="0"/>
              <a:t>Laser abfeuern</a:t>
            </a:r>
          </a:p>
          <a:p>
            <a:pPr lvl="1"/>
            <a:r>
              <a:rPr lang="de-CH" dirty="0" smtClean="0"/>
              <a:t>Gewinner anzeigen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375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D:\Programmieren\C\LaserChess\docs\Flowchar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953" y="3171363"/>
            <a:ext cx="8450910" cy="8178517"/>
          </a:xfrm>
          <a:prstGeom prst="rect">
            <a:avLst/>
          </a:prstGeom>
          <a:noFill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 l="12891" r="12109" b="54200"/>
          <a:stretch>
            <a:fillRect/>
          </a:stretch>
        </p:blipFill>
        <p:spPr bwMode="auto">
          <a:xfrm>
            <a:off x="0" y="0"/>
            <a:ext cx="9144000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Logik-Funktionen  (Modul </a:t>
            </a:r>
            <a:r>
              <a:rPr lang="de-CH" dirty="0" err="1" smtClean="0"/>
              <a:t>Logik.c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Laser abfeuern</a:t>
            </a:r>
          </a:p>
          <a:p>
            <a:pPr lvl="1"/>
            <a:r>
              <a:rPr lang="de-CH" dirty="0" smtClean="0"/>
              <a:t>Diverse andere</a:t>
            </a:r>
            <a:br>
              <a:rPr lang="de-CH" dirty="0" smtClean="0"/>
            </a:br>
            <a:r>
              <a:rPr lang="de-CH" dirty="0" smtClean="0"/>
              <a:t>Hilfsfunktionen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9509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14468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4468 L 2.5E-6 -0.28936 " pathEditMode="relative" rAng="0" ptsTypes="AA">
                                      <p:cBhvr>
                                        <p:cTn id="10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28935 L -1.38889E-6 -0.43403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43403 L -1.38889E-6 -0.57871 " pathEditMode="relative" rAng="0" ptsTypes="AA">
                                      <p:cBhvr>
                                        <p:cTn id="18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57871 L -1.38889E-6 -0.72338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Bilder importieren</a:t>
            </a:r>
          </a:p>
          <a:p>
            <a:pPr lvl="1"/>
            <a:r>
              <a:rPr lang="de-CH" dirty="0" smtClean="0"/>
              <a:t>Figuren zeichnen</a:t>
            </a:r>
          </a:p>
          <a:p>
            <a:pPr lvl="1"/>
            <a:r>
              <a:rPr lang="de-CH" dirty="0" smtClean="0"/>
              <a:t>Figuren löschen</a:t>
            </a:r>
          </a:p>
          <a:p>
            <a:pPr lvl="1"/>
            <a:r>
              <a:rPr lang="de-CH" dirty="0" smtClean="0"/>
              <a:t>Spielfeld zeichnen</a:t>
            </a:r>
          </a:p>
          <a:p>
            <a:pPr lvl="1"/>
            <a:r>
              <a:rPr lang="de-CH" dirty="0" smtClean="0"/>
              <a:t>Fokus zeichnen</a:t>
            </a:r>
          </a:p>
          <a:p>
            <a:pPr lvl="1"/>
            <a:r>
              <a:rPr lang="de-CH" dirty="0" smtClean="0"/>
              <a:t>Laserlinien zeichnen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184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774907" cy="3457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408</Words>
  <Application>Microsoft Office PowerPoint</Application>
  <PresentationFormat>Bildschirmpräsentation (4:3)</PresentationFormat>
  <Paragraphs>99</Paragraphs>
  <Slides>13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Horizont</vt:lpstr>
      <vt:lpstr>Visio</vt:lpstr>
      <vt:lpstr>LaserChess</vt:lpstr>
      <vt:lpstr>Inhalt</vt:lpstr>
      <vt:lpstr>Spielidee</vt:lpstr>
      <vt:lpstr>Planung</vt:lpstr>
      <vt:lpstr>Main-Funktion  (Modul LaserChess.c)</vt:lpstr>
      <vt:lpstr>Spielfunktion  (Modul Spiel.c)</vt:lpstr>
      <vt:lpstr>Logik-Funktionen  (Modul Logik.c)</vt:lpstr>
      <vt:lpstr>Übersicht Programm</vt:lpstr>
      <vt:lpstr>Fun</vt:lpstr>
      <vt:lpstr>Folie 10</vt:lpstr>
      <vt:lpstr>Folie 11</vt:lpstr>
      <vt:lpstr>TestVorgehen</vt:lpstr>
      <vt:lpstr>Spieldemonstration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cyril</cp:lastModifiedBy>
  <cp:revision>30</cp:revision>
  <dcterms:created xsi:type="dcterms:W3CDTF">2012-04-13T06:35:41Z</dcterms:created>
  <dcterms:modified xsi:type="dcterms:W3CDTF">2012-04-21T18:09:12Z</dcterms:modified>
</cp:coreProperties>
</file>