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55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24E5F-C1A1-D96A-3C84-27C6F111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29AE11-D3C9-FF0B-1C78-8ED0AF376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CDE2CC-C75D-0B90-B887-7FAE5C2F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305C9D-ABF3-0CA6-4F1C-47E586EA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9F38B6-3056-D02F-73F2-680B9BD4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2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F7B2B-C53A-E5E2-146A-E3095830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51C70-4233-71C4-9FB4-6AD485829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C758F5-CF8E-62BA-CCFC-81295E46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B235D-A4DF-8FCE-2CCD-FF603FA6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B1D1AF-E5C3-E1DC-B60B-A9F1401D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505A94-B3A4-82D1-CA54-2F1F6AAC6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E681C7-D3D0-649A-7FEA-6B9834F00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46297-C955-5513-0CF3-11ADDECB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7A637-30AA-09F1-E7A6-65C485BE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B1D2C-E930-186B-3109-CFB82E03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30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A646E-52BF-9B07-8421-D5D79E5F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E78711-032C-2218-AB4E-8DB67A1A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B5DC96-48F6-BAE8-1E1B-4399E96E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080436-A844-AAF1-C3AC-B6A0C8A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CC6B37-710B-6155-3C18-F177FEC0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76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F2EE1-0457-C699-C1B5-F4385A8A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ABC56F-C177-15C6-069B-664454418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B3DA2-7F5F-8CFB-595D-17279213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728B6F-CD5C-1909-BC00-ED9C6CA0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AEF26-7EC3-599C-A0B5-82B40B32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33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829DA-E5DD-0A99-A41A-5F201302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3BCB2-9619-33B9-D7E6-29294701C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05B14F-E64F-3C08-1D26-E53AF956D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09074B-2BCF-B290-8E5D-950AFFC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1B6629-5401-3E83-94AA-3A1E4164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82877B-8DF7-2CAB-A984-E18D300D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48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AB8B1-E6BA-F090-5C2F-84EB32D5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F3D4F8-1A7A-4E4C-6C87-766F8A26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C11DFF-F2EC-A3CF-C8E2-CFD5DA7A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2CD254-4A36-2E46-1905-B4D85E38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E82B20-3DE0-FEBE-F1BF-123355D79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89C86B-55EC-4AA3-1E28-B5982E3E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BC978C-C6D7-709F-A1B0-97A5E0BD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C21DD6-A677-3324-EFF7-8D423F71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86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309DB-AFF2-C396-1DE2-54DA6358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C2DA7D-0B6F-CBA5-0F32-8C11C701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EDD88D-B2FA-18EF-4D65-E1F88B0E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A5C90F-D159-5CEE-A1D7-1F64FC9B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47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C8BB2C-0ED0-4A71-9863-0C7D3986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1B8360-065D-C368-8FB3-0BC04CF8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3D05-C764-D456-4640-7C0CD519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690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919F5-231F-7900-4D20-13585B8E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0395A-79A4-5BE9-869F-AF08F72AE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83C7D8-174B-F55C-7BAA-A33DBB4CE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C7B8BE-A50E-618C-A3D2-98B0094D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3CFC01-848D-BD02-2313-953685D0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C6D3BB-7903-0E79-D62F-E192F844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24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F06EB-5BAF-4395-021C-C097262F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630A12-19AB-01AA-3D51-B7A84AD9D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18F9F-05EC-AE46-9F7A-F2FDABFE7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4AD7F-45BA-9067-CA5D-0D67C281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72B45-A9E9-CB2F-1C74-A68DB24B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49A310-92FF-CBBC-6B57-9DBB9309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5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9F11A2-87A1-15E4-5A6E-2E486A07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963B07-43D2-7F27-B5A7-C1DC6FAC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8D58D-183F-71F2-0136-F35B01A46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18975-A71B-4189-B470-FED950D0708F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CAA63-0BBB-4B60-515B-020CDEF55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54F6D-F0C2-D233-9838-1C0140618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0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78347-C688-AF31-DD53-15C9E6BEF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Masterarbeit Diagramme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8692C9-8902-2E21-88D2-E441780E3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58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424E8C1-DDF0-02EB-39D4-17ADC4DF1BBE}"/>
              </a:ext>
            </a:extLst>
          </p:cNvPr>
          <p:cNvCxnSpPr>
            <a:cxnSpLocks/>
          </p:cNvCxnSpPr>
          <p:nvPr/>
        </p:nvCxnSpPr>
        <p:spPr>
          <a:xfrm flipH="1">
            <a:off x="1843087" y="2646784"/>
            <a:ext cx="870108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84DFF088-2794-245A-37AB-56581971A90B}"/>
              </a:ext>
            </a:extLst>
          </p:cNvPr>
          <p:cNvSpPr/>
          <p:nvPr/>
        </p:nvSpPr>
        <p:spPr>
          <a:xfrm>
            <a:off x="1843087" y="2971800"/>
            <a:ext cx="2880000" cy="9144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bg1"/>
              </a:gs>
              <a:gs pos="30000">
                <a:schemeClr val="accent3">
                  <a:lumMod val="40000"/>
                  <a:lumOff val="60000"/>
                </a:schemeClr>
              </a:gs>
              <a:gs pos="7000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Language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62C2BD4-5050-2822-B046-6119D9E097F6}"/>
              </a:ext>
            </a:extLst>
          </p:cNvPr>
          <p:cNvSpPr/>
          <p:nvPr/>
        </p:nvSpPr>
        <p:spPr>
          <a:xfrm>
            <a:off x="4723087" y="2971800"/>
            <a:ext cx="2880000" cy="9144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  <a:gs pos="30000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Language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20F74A-4269-F841-ACB2-A702C26C423B}"/>
              </a:ext>
            </a:extLst>
          </p:cNvPr>
          <p:cNvSpPr/>
          <p:nvPr/>
        </p:nvSpPr>
        <p:spPr>
          <a:xfrm>
            <a:off x="7603087" y="2971800"/>
            <a:ext cx="2880000" cy="9144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Standard/Expert Language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C6778F-E7E8-110A-B033-E4765D9B80E4}"/>
              </a:ext>
            </a:extLst>
          </p:cNvPr>
          <p:cNvSpPr txBox="1"/>
          <p:nvPr/>
        </p:nvSpPr>
        <p:spPr>
          <a:xfrm>
            <a:off x="3238487" y="2137103"/>
            <a:ext cx="5715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enhanced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comprehensibility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12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ADAD0BA-8DB5-9A09-F8D6-23CF552DD5A4}"/>
              </a:ext>
            </a:extLst>
          </p:cNvPr>
          <p:cNvCxnSpPr>
            <a:cxnSpLocks/>
          </p:cNvCxnSpPr>
          <p:nvPr/>
        </p:nvCxnSpPr>
        <p:spPr>
          <a:xfrm>
            <a:off x="2336482" y="5181600"/>
            <a:ext cx="7519035" cy="95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CAAB55-F816-E535-E71F-2D147C9F9008}"/>
              </a:ext>
            </a:extLst>
          </p:cNvPr>
          <p:cNvCxnSpPr>
            <a:cxnSpLocks/>
          </p:cNvCxnSpPr>
          <p:nvPr/>
        </p:nvCxnSpPr>
        <p:spPr>
          <a:xfrm flipV="1">
            <a:off x="2336482" y="2217420"/>
            <a:ext cx="0" cy="29737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90981115-D499-4B9F-5ED0-AF37776E67AC}"/>
              </a:ext>
            </a:extLst>
          </p:cNvPr>
          <p:cNvSpPr/>
          <p:nvPr/>
        </p:nvSpPr>
        <p:spPr>
          <a:xfrm>
            <a:off x="2510793" y="4556760"/>
            <a:ext cx="1798317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Statistical LM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F2ABC2C-CEED-B7C2-A13F-D7DE96062100}"/>
              </a:ext>
            </a:extLst>
          </p:cNvPr>
          <p:cNvSpPr/>
          <p:nvPr/>
        </p:nvSpPr>
        <p:spPr>
          <a:xfrm>
            <a:off x="4309110" y="4232434"/>
            <a:ext cx="1798318" cy="335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LM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64BFD1A-D4B2-6D0B-738D-8E67E6ED1589}"/>
              </a:ext>
            </a:extLst>
          </p:cNvPr>
          <p:cNvSpPr/>
          <p:nvPr/>
        </p:nvSpPr>
        <p:spPr>
          <a:xfrm>
            <a:off x="6107428" y="3897154"/>
            <a:ext cx="1798317" cy="335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Pre-trained 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7083F5-D2CE-62A7-49E0-534170A6254E}"/>
              </a:ext>
            </a:extLst>
          </p:cNvPr>
          <p:cNvSpPr/>
          <p:nvPr/>
        </p:nvSpPr>
        <p:spPr>
          <a:xfrm>
            <a:off x="7905745" y="3557948"/>
            <a:ext cx="1798317" cy="335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LM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CC87913-0FD0-1B26-AB44-1974D2AA0CA2}"/>
              </a:ext>
            </a:extLst>
          </p:cNvPr>
          <p:cNvSpPr txBox="1"/>
          <p:nvPr/>
        </p:nvSpPr>
        <p:spPr>
          <a:xfrm>
            <a:off x="1660211" y="3359130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Task</a:t>
            </a:r>
          </a:p>
          <a:p>
            <a:r>
              <a:rPr lang="en-US" sz="1200" dirty="0"/>
              <a:t>Solving</a:t>
            </a:r>
          </a:p>
          <a:p>
            <a:r>
              <a:rPr lang="en-US" sz="1200" dirty="0"/>
              <a:t>capacity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D36E51B-C43F-772E-BCEF-B67B61D2D44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409951" y="4892040"/>
            <a:ext cx="1" cy="28956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9D62B3A-B68D-5981-8B4D-2391061BEF9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208269" y="4567714"/>
            <a:ext cx="0" cy="613886"/>
          </a:xfrm>
          <a:prstGeom prst="line">
            <a:avLst/>
          </a:prstGeom>
          <a:ln>
            <a:solidFill>
              <a:schemeClr val="accent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492009-2FBC-8397-0CAC-15B40EA3246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006587" y="4232434"/>
            <a:ext cx="0" cy="958692"/>
          </a:xfrm>
          <a:prstGeom prst="line">
            <a:avLst/>
          </a:prstGeom>
          <a:ln>
            <a:solidFill>
              <a:schemeClr val="accent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1EA8A71-F616-5E78-BB76-559DECA9026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804904" y="3893228"/>
            <a:ext cx="0" cy="1297898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1A335D9-E8B1-37FB-01EA-0B076F8303BE}"/>
              </a:ext>
            </a:extLst>
          </p:cNvPr>
          <p:cNvSpPr txBox="1"/>
          <p:nvPr/>
        </p:nvSpPr>
        <p:spPr>
          <a:xfrm>
            <a:off x="3072358" y="5227320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1990s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CC4ED1E-F194-B6E7-DBC3-099B275AA4D4}"/>
              </a:ext>
            </a:extLst>
          </p:cNvPr>
          <p:cNvSpPr txBox="1"/>
          <p:nvPr/>
        </p:nvSpPr>
        <p:spPr>
          <a:xfrm>
            <a:off x="4910751" y="52273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2013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F201056-FC34-1C20-7164-422372DB7295}"/>
              </a:ext>
            </a:extLst>
          </p:cNvPr>
          <p:cNvSpPr txBox="1"/>
          <p:nvPr/>
        </p:nvSpPr>
        <p:spPr>
          <a:xfrm>
            <a:off x="6709068" y="521815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2018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2FC68F9-9BF1-3197-3FB2-63F88225AB88}"/>
              </a:ext>
            </a:extLst>
          </p:cNvPr>
          <p:cNvSpPr txBox="1"/>
          <p:nvPr/>
        </p:nvSpPr>
        <p:spPr>
          <a:xfrm>
            <a:off x="8507386" y="52273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2020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3055283-BDF4-7AEA-3251-3D4418DCB903}"/>
              </a:ext>
            </a:extLst>
          </p:cNvPr>
          <p:cNvSpPr txBox="1"/>
          <p:nvPr/>
        </p:nvSpPr>
        <p:spPr>
          <a:xfrm>
            <a:off x="2505828" y="3682296"/>
            <a:ext cx="14350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n-gram models</a:t>
            </a:r>
          </a:p>
          <a:p>
            <a:r>
              <a:rPr lang="en-US" sz="1100" dirty="0"/>
              <a:t>Statistical methods</a:t>
            </a:r>
          </a:p>
          <a:p>
            <a:r>
              <a:rPr lang="en-US" sz="1100" dirty="0"/>
              <a:t>Probability estimation</a:t>
            </a:r>
          </a:p>
          <a:p>
            <a:r>
              <a:rPr lang="en-US" sz="1100" i="1" dirty="0">
                <a:solidFill>
                  <a:srgbClr val="C00000"/>
                </a:solidFill>
              </a:rPr>
              <a:t>Assist in specific tasks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8729327-695F-6BC5-AC49-8FCB56A9CB9F}"/>
              </a:ext>
            </a:extLst>
          </p:cNvPr>
          <p:cNvSpPr txBox="1"/>
          <p:nvPr/>
        </p:nvSpPr>
        <p:spPr>
          <a:xfrm>
            <a:off x="4248713" y="3424634"/>
            <a:ext cx="17139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Word2vec (NPLM)</a:t>
            </a:r>
          </a:p>
          <a:p>
            <a:r>
              <a:rPr lang="en-US" sz="1100" dirty="0"/>
              <a:t>Static word representations</a:t>
            </a:r>
          </a:p>
          <a:p>
            <a:r>
              <a:rPr lang="en-US" sz="1100" i="1" dirty="0">
                <a:solidFill>
                  <a:srgbClr val="C00000"/>
                </a:solidFill>
              </a:rPr>
              <a:t>Solve typical NLP tasks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B8C3FC5-50EF-8C2C-1A49-42A6C5A5DBEB}"/>
              </a:ext>
            </a:extLst>
          </p:cNvPr>
          <p:cNvSpPr txBox="1"/>
          <p:nvPr/>
        </p:nvSpPr>
        <p:spPr>
          <a:xfrm>
            <a:off x="6107428" y="2916020"/>
            <a:ext cx="1628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BERT, GPT-1/2</a:t>
            </a:r>
          </a:p>
          <a:p>
            <a:r>
              <a:rPr lang="en-US" sz="1100" dirty="0"/>
              <a:t>Context-aware </a:t>
            </a:r>
          </a:p>
          <a:p>
            <a:r>
              <a:rPr lang="en-US" sz="1100" dirty="0"/>
              <a:t>Representations</a:t>
            </a:r>
          </a:p>
          <a:p>
            <a:r>
              <a:rPr lang="en-US" sz="1100" dirty="0"/>
              <a:t>Pre-training + fine-tuning</a:t>
            </a:r>
          </a:p>
          <a:p>
            <a:r>
              <a:rPr lang="en-US" sz="1100" i="1" dirty="0">
                <a:solidFill>
                  <a:srgbClr val="C00000"/>
                </a:solidFill>
              </a:rPr>
              <a:t>Solve various NLP tasks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C1BE2B2-75DE-3F67-EDBC-7DE688FE2FE8}"/>
              </a:ext>
            </a:extLst>
          </p:cNvPr>
          <p:cNvSpPr txBox="1"/>
          <p:nvPr/>
        </p:nvSpPr>
        <p:spPr>
          <a:xfrm>
            <a:off x="7855764" y="2729497"/>
            <a:ext cx="18982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GPT-3/4, ChatGPT</a:t>
            </a:r>
          </a:p>
          <a:p>
            <a:r>
              <a:rPr lang="en-US" sz="1100" dirty="0"/>
              <a:t>Scaling language models</a:t>
            </a:r>
          </a:p>
          <a:p>
            <a:r>
              <a:rPr lang="en-US" sz="1100" dirty="0"/>
              <a:t>Prompt based completion</a:t>
            </a:r>
          </a:p>
          <a:p>
            <a:r>
              <a:rPr lang="en-US" sz="1100" i="1" dirty="0">
                <a:solidFill>
                  <a:srgbClr val="C00000"/>
                </a:solidFill>
              </a:rPr>
              <a:t>Solve various real-world tasks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216F34E-F64F-5B72-3561-684FD9940840}"/>
              </a:ext>
            </a:extLst>
          </p:cNvPr>
          <p:cNvSpPr/>
          <p:nvPr/>
        </p:nvSpPr>
        <p:spPr>
          <a:xfrm>
            <a:off x="2509380" y="2824061"/>
            <a:ext cx="1598742" cy="736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Specific task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</a:rPr>
              <a:t>helper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69C785-2ED6-84D2-8986-4533B347E528}"/>
              </a:ext>
            </a:extLst>
          </p:cNvPr>
          <p:cNvSpPr/>
          <p:nvPr/>
        </p:nvSpPr>
        <p:spPr>
          <a:xfrm>
            <a:off x="4308404" y="2475409"/>
            <a:ext cx="1598742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Task-agnostic feature learner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FF0CB25-269A-26C2-9A41-CD368840B9CD}"/>
              </a:ext>
            </a:extLst>
          </p:cNvPr>
          <p:cNvSpPr/>
          <p:nvPr/>
        </p:nvSpPr>
        <p:spPr>
          <a:xfrm>
            <a:off x="6107428" y="2133727"/>
            <a:ext cx="1598742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Transferable NLP task solver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659F214-6736-DCDC-1954-FA84BE4CD4AA}"/>
              </a:ext>
            </a:extLst>
          </p:cNvPr>
          <p:cNvSpPr/>
          <p:nvPr/>
        </p:nvSpPr>
        <p:spPr>
          <a:xfrm>
            <a:off x="7905745" y="1892949"/>
            <a:ext cx="1598742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General-purpose task solver</a:t>
            </a:r>
          </a:p>
        </p:txBody>
      </p:sp>
    </p:spTree>
    <p:extLst>
      <p:ext uri="{BB962C8B-B14F-4D97-AF65-F5344CB8AC3E}">
        <p14:creationId xmlns:p14="http://schemas.microsoft.com/office/powerpoint/2010/main" val="148308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enutzerdefiniert 1">
      <a:majorFont>
        <a:latin typeface="Aptos Display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37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 Display</vt:lpstr>
      <vt:lpstr>Arial</vt:lpstr>
      <vt:lpstr>Times New Roman</vt:lpstr>
      <vt:lpstr>Office</vt:lpstr>
      <vt:lpstr>Masterarbeit Diagramme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Masterarbeit Diagramme</dc:title>
  <dc:creator>Ben Pietsch</dc:creator>
  <cp:lastModifiedBy>Pietsch, Ben</cp:lastModifiedBy>
  <cp:revision>5</cp:revision>
  <dcterms:created xsi:type="dcterms:W3CDTF">2024-05-07T14:21:21Z</dcterms:created>
  <dcterms:modified xsi:type="dcterms:W3CDTF">2024-06-06T18:08:27Z</dcterms:modified>
</cp:coreProperties>
</file>