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98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4E5F-C1A1-D96A-3C84-27C6F111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29AE11-D3C9-FF0B-1C78-8ED0AF376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DE2CC-C75D-0B90-B887-7FAE5C2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305C9D-ABF3-0CA6-4F1C-47E586EA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9F38B6-3056-D02F-73F2-680B9BD4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F7B2B-C53A-E5E2-146A-E3095830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51C70-4233-71C4-9FB4-6AD48582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758F5-CF8E-62BA-CCFC-81295E46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B235D-A4DF-8FCE-2CCD-FF603FA6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B1D1AF-E5C3-E1DC-B60B-A9F1401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505A94-B3A4-82D1-CA54-2F1F6AAC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E681C7-D3D0-649A-7FEA-6B9834F0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46297-C955-5513-0CF3-11ADDECB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7A637-30AA-09F1-E7A6-65C485BE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B1D2C-E930-186B-3109-CFB82E0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646E-52BF-9B07-8421-D5D79E5F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78711-032C-2218-AB4E-8DB67A1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5DC96-48F6-BAE8-1E1B-4399E96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80436-A844-AAF1-C3AC-B6A0C8A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C6B37-710B-6155-3C18-F177FEC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F2EE1-0457-C699-C1B5-F4385A8A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BC56F-C177-15C6-069B-66445441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B3DA2-7F5F-8CFB-595D-17279213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728B6F-CD5C-1909-BC00-ED9C6CA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EF26-7EC3-599C-A0B5-82B40B32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3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829DA-E5DD-0A99-A41A-5F20130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BCB2-9619-33B9-D7E6-29294701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B14F-E64F-3C08-1D26-E53AF956D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9074B-2BCF-B290-8E5D-950AFFC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B6629-5401-3E83-94AA-3A1E4164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2877B-8DF7-2CAB-A984-E18D300D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8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B8B1-E6BA-F090-5C2F-84EB32D5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3D4F8-1A7A-4E4C-6C87-766F8A26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1DFF-F2EC-A3CF-C8E2-CFD5DA7A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2CD254-4A36-2E46-1905-B4D85E38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E82B20-3DE0-FEBE-F1BF-123355D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89C86B-55EC-4AA3-1E28-B5982E3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C978C-C6D7-709F-A1B0-97A5E0BD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C21DD6-A677-3324-EFF7-8D423F71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09DB-AFF2-C396-1DE2-54DA6358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C2DA7D-0B6F-CBA5-0F32-8C11C701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EDD88D-B2FA-18EF-4D65-E1F88B0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A5C90F-D159-5CEE-A1D7-1F64FC9B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C8BB2C-0ED0-4A71-9863-0C7D398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1B8360-065D-C368-8FB3-0BC04CF8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3D05-C764-D456-4640-7C0CD51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9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919F5-231F-7900-4D20-13585B8E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395A-79A4-5BE9-869F-AF08F72AE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83C7D8-174B-F55C-7BAA-A33DBB4C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7B8BE-A50E-618C-A3D2-98B0094D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3CFC01-848D-BD02-2313-953685D0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C6D3BB-7903-0E79-D62F-E192F84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4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F06EB-5BAF-4395-021C-C097262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630A12-19AB-01AA-3D51-B7A84AD9D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18F9F-05EC-AE46-9F7A-F2FDABFE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4AD7F-45BA-9067-CA5D-0D67C281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72B45-A9E9-CB2F-1C74-A68DB24B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A310-92FF-CBBC-6B57-9DBB930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9F11A2-87A1-15E4-5A6E-2E486A07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63B07-43D2-7F27-B5A7-C1DC6FAC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D58D-183F-71F2-0136-F35B01A4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18975-A71B-4189-B470-FED950D0708F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0CAA63-0BBB-4B60-515B-020CDEF5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54F6D-F0C2-D233-9838-1C014061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D58C-21B4-49E7-A425-A3A42DEC8F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78347-C688-AF31-DD53-15C9E6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Masterarbeit Diagramme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8692C9-8902-2E21-88D2-E441780E3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58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24E8C1-DDF0-02EB-39D4-17ADC4DF1BBE}"/>
              </a:ext>
            </a:extLst>
          </p:cNvPr>
          <p:cNvCxnSpPr>
            <a:cxnSpLocks/>
          </p:cNvCxnSpPr>
          <p:nvPr/>
        </p:nvCxnSpPr>
        <p:spPr>
          <a:xfrm flipH="1">
            <a:off x="1843087" y="2646784"/>
            <a:ext cx="870108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w="lg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4DFF088-2794-245A-37AB-56581971A90B}"/>
              </a:ext>
            </a:extLst>
          </p:cNvPr>
          <p:cNvSpPr/>
          <p:nvPr/>
        </p:nvSpPr>
        <p:spPr>
          <a:xfrm>
            <a:off x="184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bg1"/>
              </a:gs>
              <a:gs pos="30000">
                <a:schemeClr val="accent3">
                  <a:lumMod val="40000"/>
                  <a:lumOff val="60000"/>
                </a:schemeClr>
              </a:gs>
              <a:gs pos="7000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Language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62C2BD4-5050-2822-B046-6119D9E097F6}"/>
              </a:ext>
            </a:extLst>
          </p:cNvPr>
          <p:cNvSpPr/>
          <p:nvPr/>
        </p:nvSpPr>
        <p:spPr>
          <a:xfrm>
            <a:off x="472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30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 Language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20F74A-4269-F841-ACB2-A702C26C423B}"/>
              </a:ext>
            </a:extLst>
          </p:cNvPr>
          <p:cNvSpPr/>
          <p:nvPr/>
        </p:nvSpPr>
        <p:spPr>
          <a:xfrm>
            <a:off x="7603087" y="2971800"/>
            <a:ext cx="2880000" cy="9144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2">
                  <a:lumMod val="40000"/>
                  <a:lumOff val="60000"/>
                </a:schemeClr>
              </a:gs>
              <a:gs pos="30000">
                <a:schemeClr val="accent1">
                  <a:lumMod val="40000"/>
                  <a:lumOff val="60000"/>
                </a:schemeClr>
              </a:gs>
              <a:gs pos="7000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Standard/Expert Language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C6778F-E7E8-110A-B033-E4765D9B80E4}"/>
              </a:ext>
            </a:extLst>
          </p:cNvPr>
          <p:cNvSpPr txBox="1"/>
          <p:nvPr/>
        </p:nvSpPr>
        <p:spPr>
          <a:xfrm>
            <a:off x="3238487" y="2137103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comprehensibility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2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Masterarbeit Diagramme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Masterarbeit Diagramme</dc:title>
  <dc:creator>Ben Pietsch</dc:creator>
  <cp:lastModifiedBy>Ben Pietsch</cp:lastModifiedBy>
  <cp:revision>3</cp:revision>
  <dcterms:created xsi:type="dcterms:W3CDTF">2024-05-07T14:21:21Z</dcterms:created>
  <dcterms:modified xsi:type="dcterms:W3CDTF">2024-05-07T18:53:54Z</dcterms:modified>
</cp:coreProperties>
</file>